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445" r:id="rId4"/>
    <p:sldId id="442" r:id="rId5"/>
    <p:sldId id="334" r:id="rId6"/>
    <p:sldId id="309" r:id="rId7"/>
    <p:sldId id="355" r:id="rId8"/>
    <p:sldId id="310" r:id="rId9"/>
    <p:sldId id="358" r:id="rId10"/>
    <p:sldId id="311" r:id="rId11"/>
    <p:sldId id="366" r:id="rId12"/>
    <p:sldId id="312" r:id="rId13"/>
    <p:sldId id="367" r:id="rId14"/>
    <p:sldId id="348" r:id="rId15"/>
    <p:sldId id="326" r:id="rId16"/>
    <p:sldId id="444" r:id="rId17"/>
    <p:sldId id="440" r:id="rId18"/>
    <p:sldId id="342" r:id="rId19"/>
    <p:sldId id="443" r:id="rId20"/>
    <p:sldId id="441" r:id="rId21"/>
    <p:sldId id="448" r:id="rId22"/>
    <p:sldId id="446" r:id="rId23"/>
    <p:sldId id="439" r:id="rId24"/>
    <p:sldId id="265" r:id="rId25"/>
    <p:sldId id="449" r:id="rId26"/>
    <p:sldId id="450" r:id="rId27"/>
    <p:sldId id="455" r:id="rId28"/>
    <p:sldId id="451" r:id="rId29"/>
    <p:sldId id="453" r:id="rId30"/>
    <p:sldId id="454" r:id="rId31"/>
    <p:sldId id="447" r:id="rId32"/>
    <p:sldId id="259" r:id="rId33"/>
    <p:sldId id="261"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A69CF-D5C3-4E0A-B166-9650EA5351CD}" v="525" dt="2022-11-01T11:34:28.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3" d="100"/>
          <a:sy n="93" d="100"/>
        </p:scale>
        <p:origin x="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gen, S. van (Sander)" userId="fa772263-3240-49cb-81c5-d30a8d2accb8" providerId="ADAL" clId="{046A69CF-D5C3-4E0A-B166-9650EA5351CD}"/>
    <pc:docChg chg="undo custSel addSld delSld modSld sldOrd">
      <pc:chgData name="Schagen, S. van (Sander)" userId="fa772263-3240-49cb-81c5-d30a8d2accb8" providerId="ADAL" clId="{046A69CF-D5C3-4E0A-B166-9650EA5351CD}" dt="2022-11-01T11:35:31.339" v="2460" actId="1036"/>
      <pc:docMkLst>
        <pc:docMk/>
      </pc:docMkLst>
      <pc:sldChg chg="addSp modSp mod">
        <pc:chgData name="Schagen, S. van (Sander)" userId="fa772263-3240-49cb-81c5-d30a8d2accb8" providerId="ADAL" clId="{046A69CF-D5C3-4E0A-B166-9650EA5351CD}" dt="2022-10-19T06:54:39.304" v="483" actId="1076"/>
        <pc:sldMkLst>
          <pc:docMk/>
          <pc:sldMk cId="2835479452" sldId="256"/>
        </pc:sldMkLst>
        <pc:spChg chg="mod">
          <ac:chgData name="Schagen, S. van (Sander)" userId="fa772263-3240-49cb-81c5-d30a8d2accb8" providerId="ADAL" clId="{046A69CF-D5C3-4E0A-B166-9650EA5351CD}" dt="2022-10-19T06:44:56.005" v="49" actId="14100"/>
          <ac:spMkLst>
            <pc:docMk/>
            <pc:sldMk cId="2835479452" sldId="256"/>
            <ac:spMk id="2" creationId="{44450E1F-E3B6-2820-5193-5AEB26057735}"/>
          </ac:spMkLst>
        </pc:spChg>
        <pc:spChg chg="mod">
          <ac:chgData name="Schagen, S. van (Sander)" userId="fa772263-3240-49cb-81c5-d30a8d2accb8" providerId="ADAL" clId="{046A69CF-D5C3-4E0A-B166-9650EA5351CD}" dt="2022-10-19T06:54:34.618" v="482" actId="1076"/>
          <ac:spMkLst>
            <pc:docMk/>
            <pc:sldMk cId="2835479452" sldId="256"/>
            <ac:spMk id="3" creationId="{8B70426B-57A8-B6DA-283F-BC60CCE27093}"/>
          </ac:spMkLst>
        </pc:spChg>
        <pc:spChg chg="add mod">
          <ac:chgData name="Schagen, S. van (Sander)" userId="fa772263-3240-49cb-81c5-d30a8d2accb8" providerId="ADAL" clId="{046A69CF-D5C3-4E0A-B166-9650EA5351CD}" dt="2022-10-19T06:54:39.304" v="483" actId="1076"/>
          <ac:spMkLst>
            <pc:docMk/>
            <pc:sldMk cId="2835479452" sldId="256"/>
            <ac:spMk id="5" creationId="{DEB82A2B-A739-7EC2-D4ED-F720736129F8}"/>
          </ac:spMkLst>
        </pc:spChg>
        <pc:picChg chg="add mod ord">
          <ac:chgData name="Schagen, S. van (Sander)" userId="fa772263-3240-49cb-81c5-d30a8d2accb8" providerId="ADAL" clId="{046A69CF-D5C3-4E0A-B166-9650EA5351CD}" dt="2022-10-19T06:54:17.948" v="479" actId="14100"/>
          <ac:picMkLst>
            <pc:docMk/>
            <pc:sldMk cId="2835479452" sldId="256"/>
            <ac:picMk id="4" creationId="{AD4110D5-CEE9-843C-857E-1129E424F4B0}"/>
          </ac:picMkLst>
        </pc:picChg>
      </pc:sldChg>
      <pc:sldChg chg="addSp modSp new mod">
        <pc:chgData name="Schagen, S. van (Sander)" userId="fa772263-3240-49cb-81c5-d30a8d2accb8" providerId="ADAL" clId="{046A69CF-D5C3-4E0A-B166-9650EA5351CD}" dt="2022-10-19T08:19:57.902" v="989" actId="27636"/>
        <pc:sldMkLst>
          <pc:docMk/>
          <pc:sldMk cId="1747041867" sldId="257"/>
        </pc:sldMkLst>
        <pc:spChg chg="mod">
          <ac:chgData name="Schagen, S. van (Sander)" userId="fa772263-3240-49cb-81c5-d30a8d2accb8" providerId="ADAL" clId="{046A69CF-D5C3-4E0A-B166-9650EA5351CD}" dt="2022-10-19T06:51:34.184" v="412" actId="255"/>
          <ac:spMkLst>
            <pc:docMk/>
            <pc:sldMk cId="1747041867" sldId="257"/>
            <ac:spMk id="2" creationId="{207A022F-2332-104C-46C3-3AE0FB7DEF2F}"/>
          </ac:spMkLst>
        </pc:spChg>
        <pc:spChg chg="mod">
          <ac:chgData name="Schagen, S. van (Sander)" userId="fa772263-3240-49cb-81c5-d30a8d2accb8" providerId="ADAL" clId="{046A69CF-D5C3-4E0A-B166-9650EA5351CD}" dt="2022-10-19T08:19:57.902" v="989" actId="27636"/>
          <ac:spMkLst>
            <pc:docMk/>
            <pc:sldMk cId="1747041867" sldId="257"/>
            <ac:spMk id="3" creationId="{2745C826-344C-B031-95B6-F9796546D8D1}"/>
          </ac:spMkLst>
        </pc:spChg>
        <pc:picChg chg="add mod ord">
          <ac:chgData name="Schagen, S. van (Sander)" userId="fa772263-3240-49cb-81c5-d30a8d2accb8" providerId="ADAL" clId="{046A69CF-D5C3-4E0A-B166-9650EA5351CD}" dt="2022-10-19T06:50:42.274" v="406" actId="14100"/>
          <ac:picMkLst>
            <pc:docMk/>
            <pc:sldMk cId="1747041867" sldId="257"/>
            <ac:picMk id="4" creationId="{CAAC676C-084A-95B7-7376-3D1C1656184B}"/>
          </ac:picMkLst>
        </pc:picChg>
      </pc:sldChg>
      <pc:sldChg chg="addSp delSp modSp add del mod ord setBg delDesignElem">
        <pc:chgData name="Schagen, S. van (Sander)" userId="fa772263-3240-49cb-81c5-d30a8d2accb8" providerId="ADAL" clId="{046A69CF-D5C3-4E0A-B166-9650EA5351CD}" dt="2022-10-19T14:32:17.047" v="2293"/>
        <pc:sldMkLst>
          <pc:docMk/>
          <pc:sldMk cId="3511012125" sldId="259"/>
        </pc:sldMkLst>
        <pc:spChg chg="mod">
          <ac:chgData name="Schagen, S. van (Sander)" userId="fa772263-3240-49cb-81c5-d30a8d2accb8" providerId="ADAL" clId="{046A69CF-D5C3-4E0A-B166-9650EA5351CD}" dt="2022-10-19T09:10:19.057" v="1064" actId="20577"/>
          <ac:spMkLst>
            <pc:docMk/>
            <pc:sldMk cId="3511012125" sldId="259"/>
            <ac:spMk id="5" creationId="{ADBECE43-06B2-49FC-976E-6759E75F53D3}"/>
          </ac:spMkLst>
        </pc:spChg>
        <pc:spChg chg="add del">
          <ac:chgData name="Schagen, S. van (Sander)" userId="fa772263-3240-49cb-81c5-d30a8d2accb8" providerId="ADAL" clId="{046A69CF-D5C3-4E0A-B166-9650EA5351CD}" dt="2022-10-19T09:10:03.341" v="1034"/>
          <ac:spMkLst>
            <pc:docMk/>
            <pc:sldMk cId="3511012125" sldId="259"/>
            <ac:spMk id="11" creationId="{BF538DE5-A30F-4117-9482-6CCAD2A82196}"/>
          </ac:spMkLst>
        </pc:spChg>
        <pc:spChg chg="add del">
          <ac:chgData name="Schagen, S. van (Sander)" userId="fa772263-3240-49cb-81c5-d30a8d2accb8" providerId="ADAL" clId="{046A69CF-D5C3-4E0A-B166-9650EA5351CD}" dt="2022-10-19T09:10:03.341" v="1034"/>
          <ac:spMkLst>
            <pc:docMk/>
            <pc:sldMk cId="3511012125" sldId="259"/>
            <ac:spMk id="13" creationId="{DB01F01A-0922-4194-8449-21D15139A756}"/>
          </ac:spMkLst>
        </pc:spChg>
      </pc:sldChg>
      <pc:sldChg chg="delSp add del setBg delDesignElem">
        <pc:chgData name="Schagen, S. van (Sander)" userId="fa772263-3240-49cb-81c5-d30a8d2accb8" providerId="ADAL" clId="{046A69CF-D5C3-4E0A-B166-9650EA5351CD}" dt="2022-10-19T09:08:13.503" v="1028" actId="47"/>
        <pc:sldMkLst>
          <pc:docMk/>
          <pc:sldMk cId="2786466454" sldId="260"/>
        </pc:sldMkLst>
        <pc:spChg chg="del">
          <ac:chgData name="Schagen, S. van (Sander)" userId="fa772263-3240-49cb-81c5-d30a8d2accb8" providerId="ADAL" clId="{046A69CF-D5C3-4E0A-B166-9650EA5351CD}" dt="2022-10-19T06:55:42.706" v="487"/>
          <ac:spMkLst>
            <pc:docMk/>
            <pc:sldMk cId="2786466454" sldId="260"/>
            <ac:spMk id="10" creationId="{C475749F-F487-4EFB-ABC7-C1359590EB76}"/>
          </ac:spMkLst>
        </pc:spChg>
      </pc:sldChg>
      <pc:sldChg chg="delSp add setBg delDesignElem">
        <pc:chgData name="Schagen, S. van (Sander)" userId="fa772263-3240-49cb-81c5-d30a8d2accb8" providerId="ADAL" clId="{046A69CF-D5C3-4E0A-B166-9650EA5351CD}" dt="2022-10-19T06:55:42.706" v="487"/>
        <pc:sldMkLst>
          <pc:docMk/>
          <pc:sldMk cId="3552183931" sldId="261"/>
        </pc:sldMkLst>
        <pc:spChg chg="del">
          <ac:chgData name="Schagen, S. van (Sander)" userId="fa772263-3240-49cb-81c5-d30a8d2accb8" providerId="ADAL" clId="{046A69CF-D5C3-4E0A-B166-9650EA5351CD}" dt="2022-10-19T06:55:42.706" v="487"/>
          <ac:spMkLst>
            <pc:docMk/>
            <pc:sldMk cId="3552183931" sldId="261"/>
            <ac:spMk id="10" creationId="{C475749F-F487-4EFB-ABC7-C1359590EB76}"/>
          </ac:spMkLst>
        </pc:spChg>
      </pc:sldChg>
      <pc:sldChg chg="addSp delSp modSp add mod">
        <pc:chgData name="Schagen, S. van (Sander)" userId="fa772263-3240-49cb-81c5-d30a8d2accb8" providerId="ADAL" clId="{046A69CF-D5C3-4E0A-B166-9650EA5351CD}" dt="2022-11-01T11:34:10.206" v="2430" actId="14100"/>
        <pc:sldMkLst>
          <pc:docMk/>
          <pc:sldMk cId="59801358" sldId="265"/>
        </pc:sldMkLst>
        <pc:spChg chg="add mod">
          <ac:chgData name="Schagen, S. van (Sander)" userId="fa772263-3240-49cb-81c5-d30a8d2accb8" providerId="ADAL" clId="{046A69CF-D5C3-4E0A-B166-9650EA5351CD}" dt="2022-11-01T11:34:10.206" v="2430" actId="14100"/>
          <ac:spMkLst>
            <pc:docMk/>
            <pc:sldMk cId="59801358" sldId="265"/>
            <ac:spMk id="4" creationId="{0AB5EC88-1BF9-21E8-1980-4FD6C2E0DB33}"/>
          </ac:spMkLst>
        </pc:spChg>
        <pc:grpChg chg="mod">
          <ac:chgData name="Schagen, S. van (Sander)" userId="fa772263-3240-49cb-81c5-d30a8d2accb8" providerId="ADAL" clId="{046A69CF-D5C3-4E0A-B166-9650EA5351CD}" dt="2022-10-19T09:52:10.998" v="1647" actId="1036"/>
          <ac:grpSpMkLst>
            <pc:docMk/>
            <pc:sldMk cId="59801358" sldId="265"/>
            <ac:grpSpMk id="9" creationId="{29FB1DAF-AA0A-8DEF-AD13-46A8F7CED1D4}"/>
          </ac:grpSpMkLst>
        </pc:grpChg>
        <pc:picChg chg="add del mod">
          <ac:chgData name="Schagen, S. van (Sander)" userId="fa772263-3240-49cb-81c5-d30a8d2accb8" providerId="ADAL" clId="{046A69CF-D5C3-4E0A-B166-9650EA5351CD}" dt="2022-10-19T09:43:11.235" v="1379" actId="478"/>
          <ac:picMkLst>
            <pc:docMk/>
            <pc:sldMk cId="59801358" sldId="265"/>
            <ac:picMk id="2" creationId="{6B294FD0-88C7-A922-0278-5DA4005EDF82}"/>
          </ac:picMkLst>
        </pc:picChg>
        <pc:picChg chg="add del mod">
          <ac:chgData name="Schagen, S. van (Sander)" userId="fa772263-3240-49cb-81c5-d30a8d2accb8" providerId="ADAL" clId="{046A69CF-D5C3-4E0A-B166-9650EA5351CD}" dt="2022-10-19T09:43:13.500" v="1380" actId="478"/>
          <ac:picMkLst>
            <pc:docMk/>
            <pc:sldMk cId="59801358" sldId="265"/>
            <ac:picMk id="3" creationId="{BC14CE3F-F5DC-A434-7AE5-032F63FA74AF}"/>
          </ac:picMkLst>
        </pc:picChg>
      </pc:sldChg>
      <pc:sldChg chg="add">
        <pc:chgData name="Schagen, S. van (Sander)" userId="fa772263-3240-49cb-81c5-d30a8d2accb8" providerId="ADAL" clId="{046A69CF-D5C3-4E0A-B166-9650EA5351CD}" dt="2022-10-19T06:53:41.653" v="477"/>
        <pc:sldMkLst>
          <pc:docMk/>
          <pc:sldMk cId="0" sldId="309"/>
        </pc:sldMkLst>
      </pc:sldChg>
      <pc:sldChg chg="add">
        <pc:chgData name="Schagen, S. van (Sander)" userId="fa772263-3240-49cb-81c5-d30a8d2accb8" providerId="ADAL" clId="{046A69CF-D5C3-4E0A-B166-9650EA5351CD}" dt="2022-10-19T06:53:41.653" v="477"/>
        <pc:sldMkLst>
          <pc:docMk/>
          <pc:sldMk cId="0" sldId="310"/>
        </pc:sldMkLst>
      </pc:sldChg>
      <pc:sldChg chg="add">
        <pc:chgData name="Schagen, S. van (Sander)" userId="fa772263-3240-49cb-81c5-d30a8d2accb8" providerId="ADAL" clId="{046A69CF-D5C3-4E0A-B166-9650EA5351CD}" dt="2022-10-19T06:53:41.653" v="477"/>
        <pc:sldMkLst>
          <pc:docMk/>
          <pc:sldMk cId="0" sldId="311"/>
        </pc:sldMkLst>
      </pc:sldChg>
      <pc:sldChg chg="add">
        <pc:chgData name="Schagen, S. van (Sander)" userId="fa772263-3240-49cb-81c5-d30a8d2accb8" providerId="ADAL" clId="{046A69CF-D5C3-4E0A-B166-9650EA5351CD}" dt="2022-10-19T06:53:41.653" v="477"/>
        <pc:sldMkLst>
          <pc:docMk/>
          <pc:sldMk cId="0" sldId="312"/>
        </pc:sldMkLst>
      </pc:sldChg>
      <pc:sldChg chg="add">
        <pc:chgData name="Schagen, S. van (Sander)" userId="fa772263-3240-49cb-81c5-d30a8d2accb8" providerId="ADAL" clId="{046A69CF-D5C3-4E0A-B166-9650EA5351CD}" dt="2022-10-19T06:53:41.653" v="477"/>
        <pc:sldMkLst>
          <pc:docMk/>
          <pc:sldMk cId="0" sldId="326"/>
        </pc:sldMkLst>
      </pc:sldChg>
      <pc:sldChg chg="add">
        <pc:chgData name="Schagen, S. van (Sander)" userId="fa772263-3240-49cb-81c5-d30a8d2accb8" providerId="ADAL" clId="{046A69CF-D5C3-4E0A-B166-9650EA5351CD}" dt="2022-10-19T06:53:41.653" v="477"/>
        <pc:sldMkLst>
          <pc:docMk/>
          <pc:sldMk cId="0" sldId="334"/>
        </pc:sldMkLst>
      </pc:sldChg>
      <pc:sldChg chg="modSp add mod">
        <pc:chgData name="Schagen, S. van (Sander)" userId="fa772263-3240-49cb-81c5-d30a8d2accb8" providerId="ADAL" clId="{046A69CF-D5C3-4E0A-B166-9650EA5351CD}" dt="2022-10-19T09:42:11.806" v="1361" actId="20577"/>
        <pc:sldMkLst>
          <pc:docMk/>
          <pc:sldMk cId="0" sldId="342"/>
        </pc:sldMkLst>
        <pc:spChg chg="mod">
          <ac:chgData name="Schagen, S. van (Sander)" userId="fa772263-3240-49cb-81c5-d30a8d2accb8" providerId="ADAL" clId="{046A69CF-D5C3-4E0A-B166-9650EA5351CD}" dt="2022-10-19T09:15:09.152" v="1296" actId="20577"/>
          <ac:spMkLst>
            <pc:docMk/>
            <pc:sldMk cId="0" sldId="342"/>
            <ac:spMk id="2" creationId="{F95A8E48-0CD9-48B7-9117-0BD101720DAF}"/>
          </ac:spMkLst>
        </pc:spChg>
        <pc:spChg chg="mod">
          <ac:chgData name="Schagen, S. van (Sander)" userId="fa772263-3240-49cb-81c5-d30a8d2accb8" providerId="ADAL" clId="{046A69CF-D5C3-4E0A-B166-9650EA5351CD}" dt="2022-10-19T09:42:11.806" v="1361" actId="20577"/>
          <ac:spMkLst>
            <pc:docMk/>
            <pc:sldMk cId="0" sldId="342"/>
            <ac:spMk id="33794" creationId="{048533CE-7063-4AA5-A874-322630F7022A}"/>
          </ac:spMkLst>
        </pc:spChg>
        <pc:picChg chg="mod">
          <ac:chgData name="Schagen, S. van (Sander)" userId="fa772263-3240-49cb-81c5-d30a8d2accb8" providerId="ADAL" clId="{046A69CF-D5C3-4E0A-B166-9650EA5351CD}" dt="2022-10-19T09:13:04.328" v="1207" actId="1076"/>
          <ac:picMkLst>
            <pc:docMk/>
            <pc:sldMk cId="0" sldId="342"/>
            <ac:picMk id="33795" creationId="{A9D88681-E7AC-4D92-87E4-F50D8215F196}"/>
          </ac:picMkLst>
        </pc:picChg>
      </pc:sldChg>
      <pc:sldChg chg="add">
        <pc:chgData name="Schagen, S. van (Sander)" userId="fa772263-3240-49cb-81c5-d30a8d2accb8" providerId="ADAL" clId="{046A69CF-D5C3-4E0A-B166-9650EA5351CD}" dt="2022-10-19T06:53:41.653" v="477"/>
        <pc:sldMkLst>
          <pc:docMk/>
          <pc:sldMk cId="0" sldId="348"/>
        </pc:sldMkLst>
      </pc:sldChg>
      <pc:sldChg chg="add">
        <pc:chgData name="Schagen, S. van (Sander)" userId="fa772263-3240-49cb-81c5-d30a8d2accb8" providerId="ADAL" clId="{046A69CF-D5C3-4E0A-B166-9650EA5351CD}" dt="2022-10-19T06:53:41.653" v="477"/>
        <pc:sldMkLst>
          <pc:docMk/>
          <pc:sldMk cId="0" sldId="355"/>
        </pc:sldMkLst>
      </pc:sldChg>
      <pc:sldChg chg="add del">
        <pc:chgData name="Schagen, S. van (Sander)" userId="fa772263-3240-49cb-81c5-d30a8d2accb8" providerId="ADAL" clId="{046A69CF-D5C3-4E0A-B166-9650EA5351CD}" dt="2022-10-19T09:06:33.496" v="995" actId="47"/>
        <pc:sldMkLst>
          <pc:docMk/>
          <pc:sldMk cId="0" sldId="356"/>
        </pc:sldMkLst>
      </pc:sldChg>
      <pc:sldChg chg="add">
        <pc:chgData name="Schagen, S. van (Sander)" userId="fa772263-3240-49cb-81c5-d30a8d2accb8" providerId="ADAL" clId="{046A69CF-D5C3-4E0A-B166-9650EA5351CD}" dt="2022-10-19T06:53:41.653" v="477"/>
        <pc:sldMkLst>
          <pc:docMk/>
          <pc:sldMk cId="0" sldId="358"/>
        </pc:sldMkLst>
      </pc:sldChg>
      <pc:sldChg chg="add del">
        <pc:chgData name="Schagen, S. van (Sander)" userId="fa772263-3240-49cb-81c5-d30a8d2accb8" providerId="ADAL" clId="{046A69CF-D5C3-4E0A-B166-9650EA5351CD}" dt="2022-10-19T09:06:40.176" v="996" actId="47"/>
        <pc:sldMkLst>
          <pc:docMk/>
          <pc:sldMk cId="0" sldId="359"/>
        </pc:sldMkLst>
      </pc:sldChg>
      <pc:sldChg chg="add del">
        <pc:chgData name="Schagen, S. van (Sander)" userId="fa772263-3240-49cb-81c5-d30a8d2accb8" providerId="ADAL" clId="{046A69CF-D5C3-4E0A-B166-9650EA5351CD}" dt="2022-10-19T09:07:07.140" v="997" actId="47"/>
        <pc:sldMkLst>
          <pc:docMk/>
          <pc:sldMk cId="0" sldId="365"/>
        </pc:sldMkLst>
      </pc:sldChg>
      <pc:sldChg chg="add">
        <pc:chgData name="Schagen, S. van (Sander)" userId="fa772263-3240-49cb-81c5-d30a8d2accb8" providerId="ADAL" clId="{046A69CF-D5C3-4E0A-B166-9650EA5351CD}" dt="2022-10-19T06:53:41.653" v="477"/>
        <pc:sldMkLst>
          <pc:docMk/>
          <pc:sldMk cId="0" sldId="366"/>
        </pc:sldMkLst>
      </pc:sldChg>
      <pc:sldChg chg="add">
        <pc:chgData name="Schagen, S. van (Sander)" userId="fa772263-3240-49cb-81c5-d30a8d2accb8" providerId="ADAL" clId="{046A69CF-D5C3-4E0A-B166-9650EA5351CD}" dt="2022-10-19T06:53:41.653" v="477"/>
        <pc:sldMkLst>
          <pc:docMk/>
          <pc:sldMk cId="0" sldId="367"/>
        </pc:sldMkLst>
      </pc:sldChg>
      <pc:sldChg chg="add">
        <pc:chgData name="Schagen, S. van (Sander)" userId="fa772263-3240-49cb-81c5-d30a8d2accb8" providerId="ADAL" clId="{046A69CF-D5C3-4E0A-B166-9650EA5351CD}" dt="2022-10-19T06:55:42.706" v="487"/>
        <pc:sldMkLst>
          <pc:docMk/>
          <pc:sldMk cId="355425734" sldId="439"/>
        </pc:sldMkLst>
      </pc:sldChg>
      <pc:sldChg chg="addSp modSp new del mod ord">
        <pc:chgData name="Schagen, S. van (Sander)" userId="fa772263-3240-49cb-81c5-d30a8d2accb8" providerId="ADAL" clId="{046A69CF-D5C3-4E0A-B166-9650EA5351CD}" dt="2022-10-19T09:06:11.407" v="993" actId="2696"/>
        <pc:sldMkLst>
          <pc:docMk/>
          <pc:sldMk cId="702990726" sldId="440"/>
        </pc:sldMkLst>
        <pc:spChg chg="add mod">
          <ac:chgData name="Schagen, S. van (Sander)" userId="fa772263-3240-49cb-81c5-d30a8d2accb8" providerId="ADAL" clId="{046A69CF-D5C3-4E0A-B166-9650EA5351CD}" dt="2022-10-19T08:17:02.650" v="987" actId="1076"/>
          <ac:spMkLst>
            <pc:docMk/>
            <pc:sldMk cId="702990726" sldId="440"/>
            <ac:spMk id="13" creationId="{5B4EC25F-E748-AD85-1BC2-2839E250AE6D}"/>
          </ac:spMkLst>
        </pc:spChg>
        <pc:spChg chg="add mod">
          <ac:chgData name="Schagen, S. van (Sander)" userId="fa772263-3240-49cb-81c5-d30a8d2accb8" providerId="ADAL" clId="{046A69CF-D5C3-4E0A-B166-9650EA5351CD}" dt="2022-10-19T08:15:44.936" v="939" actId="255"/>
          <ac:spMkLst>
            <pc:docMk/>
            <pc:sldMk cId="702990726" sldId="440"/>
            <ac:spMk id="14" creationId="{FA486758-6D45-0E5E-C28F-D26104E694A0}"/>
          </ac:spMkLst>
        </pc:spChg>
        <pc:spChg chg="add mod">
          <ac:chgData name="Schagen, S. van (Sander)" userId="fa772263-3240-49cb-81c5-d30a8d2accb8" providerId="ADAL" clId="{046A69CF-D5C3-4E0A-B166-9650EA5351CD}" dt="2022-10-19T08:15:44.936" v="939" actId="255"/>
          <ac:spMkLst>
            <pc:docMk/>
            <pc:sldMk cId="702990726" sldId="440"/>
            <ac:spMk id="15" creationId="{93809121-293B-AC30-654C-BE86ACF25F49}"/>
          </ac:spMkLst>
        </pc:spChg>
        <pc:spChg chg="add mod">
          <ac:chgData name="Schagen, S. van (Sander)" userId="fa772263-3240-49cb-81c5-d30a8d2accb8" providerId="ADAL" clId="{046A69CF-D5C3-4E0A-B166-9650EA5351CD}" dt="2022-10-19T08:15:44.936" v="939" actId="255"/>
          <ac:spMkLst>
            <pc:docMk/>
            <pc:sldMk cId="702990726" sldId="440"/>
            <ac:spMk id="16" creationId="{A3074092-AB3F-1673-0F8E-FED1FD191A25}"/>
          </ac:spMkLst>
        </pc:spChg>
        <pc:spChg chg="add mod">
          <ac:chgData name="Schagen, S. van (Sander)" userId="fa772263-3240-49cb-81c5-d30a8d2accb8" providerId="ADAL" clId="{046A69CF-D5C3-4E0A-B166-9650EA5351CD}" dt="2022-10-19T08:15:44.936" v="939" actId="255"/>
          <ac:spMkLst>
            <pc:docMk/>
            <pc:sldMk cId="702990726" sldId="440"/>
            <ac:spMk id="17" creationId="{C0A7AE71-0BC2-BAEB-409B-5A194BF60C2C}"/>
          </ac:spMkLst>
        </pc:spChg>
        <pc:spChg chg="add mod">
          <ac:chgData name="Schagen, S. van (Sander)" userId="fa772263-3240-49cb-81c5-d30a8d2accb8" providerId="ADAL" clId="{046A69CF-D5C3-4E0A-B166-9650EA5351CD}" dt="2022-10-19T08:15:44.936" v="939" actId="255"/>
          <ac:spMkLst>
            <pc:docMk/>
            <pc:sldMk cId="702990726" sldId="440"/>
            <ac:spMk id="18" creationId="{DC92CFB3-15B5-0D66-EA08-612D0A1C0693}"/>
          </ac:spMkLst>
        </pc:spChg>
        <pc:spChg chg="add mod">
          <ac:chgData name="Schagen, S. van (Sander)" userId="fa772263-3240-49cb-81c5-d30a8d2accb8" providerId="ADAL" clId="{046A69CF-D5C3-4E0A-B166-9650EA5351CD}" dt="2022-10-19T08:15:44.936" v="939" actId="255"/>
          <ac:spMkLst>
            <pc:docMk/>
            <pc:sldMk cId="702990726" sldId="440"/>
            <ac:spMk id="19" creationId="{CA4EEC53-8EB7-3275-D35F-B8BE087A2835}"/>
          </ac:spMkLst>
        </pc:spChg>
        <pc:spChg chg="add mod">
          <ac:chgData name="Schagen, S. van (Sander)" userId="fa772263-3240-49cb-81c5-d30a8d2accb8" providerId="ADAL" clId="{046A69CF-D5C3-4E0A-B166-9650EA5351CD}" dt="2022-10-19T08:15:44.936" v="939" actId="255"/>
          <ac:spMkLst>
            <pc:docMk/>
            <pc:sldMk cId="702990726" sldId="440"/>
            <ac:spMk id="20" creationId="{94BE20B9-546C-52DA-857C-0CA56327C4C1}"/>
          </ac:spMkLst>
        </pc:spChg>
        <pc:spChg chg="add mod">
          <ac:chgData name="Schagen, S. van (Sander)" userId="fa772263-3240-49cb-81c5-d30a8d2accb8" providerId="ADAL" clId="{046A69CF-D5C3-4E0A-B166-9650EA5351CD}" dt="2022-10-19T08:16:26.805" v="982" actId="20577"/>
          <ac:spMkLst>
            <pc:docMk/>
            <pc:sldMk cId="702990726" sldId="440"/>
            <ac:spMk id="21" creationId="{95659B0D-D870-FC41-FEF5-94B0A356D0F5}"/>
          </ac:spMkLst>
        </pc:spChg>
        <pc:spChg chg="add mod">
          <ac:chgData name="Schagen, S. van (Sander)" userId="fa772263-3240-49cb-81c5-d30a8d2accb8" providerId="ADAL" clId="{046A69CF-D5C3-4E0A-B166-9650EA5351CD}" dt="2022-10-19T08:15:23.100" v="934" actId="255"/>
          <ac:spMkLst>
            <pc:docMk/>
            <pc:sldMk cId="702990726" sldId="440"/>
            <ac:spMk id="35" creationId="{61562465-6C5B-B7F0-6409-6FA1393BA83F}"/>
          </ac:spMkLst>
        </pc:spChg>
        <pc:spChg chg="add mod">
          <ac:chgData name="Schagen, S. van (Sander)" userId="fa772263-3240-49cb-81c5-d30a8d2accb8" providerId="ADAL" clId="{046A69CF-D5C3-4E0A-B166-9650EA5351CD}" dt="2022-10-19T08:15:23.100" v="934" actId="255"/>
          <ac:spMkLst>
            <pc:docMk/>
            <pc:sldMk cId="702990726" sldId="440"/>
            <ac:spMk id="36" creationId="{DDCCB294-11FC-A9BF-D9C2-193F907D90F7}"/>
          </ac:spMkLst>
        </pc:spChg>
        <pc:spChg chg="add mod">
          <ac:chgData name="Schagen, S. van (Sander)" userId="fa772263-3240-49cb-81c5-d30a8d2accb8" providerId="ADAL" clId="{046A69CF-D5C3-4E0A-B166-9650EA5351CD}" dt="2022-10-19T08:15:23.100" v="934" actId="255"/>
          <ac:spMkLst>
            <pc:docMk/>
            <pc:sldMk cId="702990726" sldId="440"/>
            <ac:spMk id="37" creationId="{BF900E8E-2E15-E70F-8227-C85D9890C5BC}"/>
          </ac:spMkLst>
        </pc:spChg>
        <pc:spChg chg="add mod">
          <ac:chgData name="Schagen, S. van (Sander)" userId="fa772263-3240-49cb-81c5-d30a8d2accb8" providerId="ADAL" clId="{046A69CF-D5C3-4E0A-B166-9650EA5351CD}" dt="2022-10-19T08:15:23.100" v="934" actId="255"/>
          <ac:spMkLst>
            <pc:docMk/>
            <pc:sldMk cId="702990726" sldId="440"/>
            <ac:spMk id="38" creationId="{C4CB077F-861D-6DD2-3417-379064BF5112}"/>
          </ac:spMkLst>
        </pc:spChg>
        <pc:spChg chg="add mod">
          <ac:chgData name="Schagen, S. van (Sander)" userId="fa772263-3240-49cb-81c5-d30a8d2accb8" providerId="ADAL" clId="{046A69CF-D5C3-4E0A-B166-9650EA5351CD}" dt="2022-10-19T08:15:23.100" v="934" actId="255"/>
          <ac:spMkLst>
            <pc:docMk/>
            <pc:sldMk cId="702990726" sldId="440"/>
            <ac:spMk id="39" creationId="{3B3CBA6B-ADBD-19DE-9934-C42A5968BE10}"/>
          </ac:spMkLst>
        </pc:spChg>
        <pc:spChg chg="add mod">
          <ac:chgData name="Schagen, S. van (Sander)" userId="fa772263-3240-49cb-81c5-d30a8d2accb8" providerId="ADAL" clId="{046A69CF-D5C3-4E0A-B166-9650EA5351CD}" dt="2022-10-19T08:15:23.100" v="934" actId="255"/>
          <ac:spMkLst>
            <pc:docMk/>
            <pc:sldMk cId="702990726" sldId="440"/>
            <ac:spMk id="40" creationId="{E2178CBF-96F3-82A2-D83B-43FB9FB76538}"/>
          </ac:spMkLst>
        </pc:spChg>
        <pc:spChg chg="add mod">
          <ac:chgData name="Schagen, S. van (Sander)" userId="fa772263-3240-49cb-81c5-d30a8d2accb8" providerId="ADAL" clId="{046A69CF-D5C3-4E0A-B166-9650EA5351CD}" dt="2022-10-19T08:15:23.100" v="934" actId="255"/>
          <ac:spMkLst>
            <pc:docMk/>
            <pc:sldMk cId="702990726" sldId="440"/>
            <ac:spMk id="42" creationId="{2B1AE49C-7332-62ED-4158-86CEB09FBD59}"/>
          </ac:spMkLst>
        </pc:spChg>
        <pc:spChg chg="add mod">
          <ac:chgData name="Schagen, S. van (Sander)" userId="fa772263-3240-49cb-81c5-d30a8d2accb8" providerId="ADAL" clId="{046A69CF-D5C3-4E0A-B166-9650EA5351CD}" dt="2022-10-19T08:15:23.100" v="934" actId="255"/>
          <ac:spMkLst>
            <pc:docMk/>
            <pc:sldMk cId="702990726" sldId="440"/>
            <ac:spMk id="43" creationId="{8BE7BF56-E3CC-8843-E1BA-A9F6680FA370}"/>
          </ac:spMkLst>
        </pc:spChg>
        <pc:spChg chg="add mod">
          <ac:chgData name="Schagen, S. van (Sander)" userId="fa772263-3240-49cb-81c5-d30a8d2accb8" providerId="ADAL" clId="{046A69CF-D5C3-4E0A-B166-9650EA5351CD}" dt="2022-10-19T08:15:23.100" v="934" actId="255"/>
          <ac:spMkLst>
            <pc:docMk/>
            <pc:sldMk cId="702990726" sldId="440"/>
            <ac:spMk id="44" creationId="{D6EE0ABB-603A-2106-CA6F-94E4DADEB938}"/>
          </ac:spMkLst>
        </pc:spChg>
        <pc:spChg chg="add mod">
          <ac:chgData name="Schagen, S. van (Sander)" userId="fa772263-3240-49cb-81c5-d30a8d2accb8" providerId="ADAL" clId="{046A69CF-D5C3-4E0A-B166-9650EA5351CD}" dt="2022-10-19T08:15:23.100" v="934" actId="255"/>
          <ac:spMkLst>
            <pc:docMk/>
            <pc:sldMk cId="702990726" sldId="440"/>
            <ac:spMk id="45" creationId="{189BD035-8FBE-E9B8-458F-44BD54568E27}"/>
          </ac:spMkLst>
        </pc:spChg>
        <pc:spChg chg="add mod">
          <ac:chgData name="Schagen, S. van (Sander)" userId="fa772263-3240-49cb-81c5-d30a8d2accb8" providerId="ADAL" clId="{046A69CF-D5C3-4E0A-B166-9650EA5351CD}" dt="2022-10-19T08:15:23.100" v="934" actId="255"/>
          <ac:spMkLst>
            <pc:docMk/>
            <pc:sldMk cId="702990726" sldId="440"/>
            <ac:spMk id="46" creationId="{1010B062-E04A-9ECC-8382-AC640747548E}"/>
          </ac:spMkLst>
        </pc:spChg>
        <pc:spChg chg="add mod">
          <ac:chgData name="Schagen, S. van (Sander)" userId="fa772263-3240-49cb-81c5-d30a8d2accb8" providerId="ADAL" clId="{046A69CF-D5C3-4E0A-B166-9650EA5351CD}" dt="2022-10-19T08:15:23.100" v="934" actId="255"/>
          <ac:spMkLst>
            <pc:docMk/>
            <pc:sldMk cId="702990726" sldId="440"/>
            <ac:spMk id="47" creationId="{FE73224F-C3E9-B8C5-F497-7F4C7473E3A0}"/>
          </ac:spMkLst>
        </pc:spChg>
        <pc:grpChg chg="add mod">
          <ac:chgData name="Schagen, S. van (Sander)" userId="fa772263-3240-49cb-81c5-d30a8d2accb8" providerId="ADAL" clId="{046A69CF-D5C3-4E0A-B166-9650EA5351CD}" dt="2022-10-19T08:16:51.973" v="986" actId="1076"/>
          <ac:grpSpMkLst>
            <pc:docMk/>
            <pc:sldMk cId="702990726" sldId="440"/>
            <ac:grpSpMk id="2" creationId="{2EA8AC42-9D64-315B-9A9D-EC8E59FB7352}"/>
          </ac:grpSpMkLst>
        </pc:grpChg>
        <pc:grpChg chg="add mod">
          <ac:chgData name="Schagen, S. van (Sander)" userId="fa772263-3240-49cb-81c5-d30a8d2accb8" providerId="ADAL" clId="{046A69CF-D5C3-4E0A-B166-9650EA5351CD}" dt="2022-10-19T07:02:31.691" v="489"/>
          <ac:grpSpMkLst>
            <pc:docMk/>
            <pc:sldMk cId="702990726" sldId="440"/>
            <ac:grpSpMk id="3" creationId="{3C062E3B-6EF1-7DCF-B924-78BE02E30E71}"/>
          </ac:grpSpMkLst>
        </pc:grpChg>
        <pc:grpChg chg="add mod">
          <ac:chgData name="Schagen, S. van (Sander)" userId="fa772263-3240-49cb-81c5-d30a8d2accb8" providerId="ADAL" clId="{046A69CF-D5C3-4E0A-B166-9650EA5351CD}" dt="2022-10-19T07:02:31.691" v="489"/>
          <ac:grpSpMkLst>
            <pc:docMk/>
            <pc:sldMk cId="702990726" sldId="440"/>
            <ac:grpSpMk id="4" creationId="{A09378A9-13AB-280F-4EE9-F5EA2DDFB232}"/>
          </ac:grpSpMkLst>
        </pc:grpChg>
        <pc:grpChg chg="add mod">
          <ac:chgData name="Schagen, S. van (Sander)" userId="fa772263-3240-49cb-81c5-d30a8d2accb8" providerId="ADAL" clId="{046A69CF-D5C3-4E0A-B166-9650EA5351CD}" dt="2022-10-19T07:02:31.691" v="489"/>
          <ac:grpSpMkLst>
            <pc:docMk/>
            <pc:sldMk cId="702990726" sldId="440"/>
            <ac:grpSpMk id="5" creationId="{ED5C3FB8-B681-80C3-6818-AB0C33106647}"/>
          </ac:grpSpMkLst>
        </pc:grpChg>
        <pc:grpChg chg="add mod">
          <ac:chgData name="Schagen, S. van (Sander)" userId="fa772263-3240-49cb-81c5-d30a8d2accb8" providerId="ADAL" clId="{046A69CF-D5C3-4E0A-B166-9650EA5351CD}" dt="2022-10-19T07:02:31.691" v="489"/>
          <ac:grpSpMkLst>
            <pc:docMk/>
            <pc:sldMk cId="702990726" sldId="440"/>
            <ac:grpSpMk id="8" creationId="{71CE3FC1-6C1E-00C1-EA76-4CCD75468AC3}"/>
          </ac:grpSpMkLst>
        </pc:grpChg>
        <pc:grpChg chg="add mod">
          <ac:chgData name="Schagen, S. van (Sander)" userId="fa772263-3240-49cb-81c5-d30a8d2accb8" providerId="ADAL" clId="{046A69CF-D5C3-4E0A-B166-9650EA5351CD}" dt="2022-10-19T08:16:45.649" v="984" actId="1076"/>
          <ac:grpSpMkLst>
            <pc:docMk/>
            <pc:sldMk cId="702990726" sldId="440"/>
            <ac:grpSpMk id="22" creationId="{5C6B8809-3D0C-4234-742D-E163FE1C9BB1}"/>
          </ac:grpSpMkLst>
        </pc:grpChg>
        <pc:grpChg chg="add mod">
          <ac:chgData name="Schagen, S. van (Sander)" userId="fa772263-3240-49cb-81c5-d30a8d2accb8" providerId="ADAL" clId="{046A69CF-D5C3-4E0A-B166-9650EA5351CD}" dt="2022-10-19T08:15:16.925" v="933"/>
          <ac:grpSpMkLst>
            <pc:docMk/>
            <pc:sldMk cId="702990726" sldId="440"/>
            <ac:grpSpMk id="23" creationId="{481704A5-DD59-D78B-56BF-C5A266C39CBA}"/>
          </ac:grpSpMkLst>
        </pc:grpChg>
        <pc:grpChg chg="add mod">
          <ac:chgData name="Schagen, S. van (Sander)" userId="fa772263-3240-49cb-81c5-d30a8d2accb8" providerId="ADAL" clId="{046A69CF-D5C3-4E0A-B166-9650EA5351CD}" dt="2022-10-19T08:15:16.925" v="933"/>
          <ac:grpSpMkLst>
            <pc:docMk/>
            <pc:sldMk cId="702990726" sldId="440"/>
            <ac:grpSpMk id="27" creationId="{ADB51DA9-22AF-9DF0-A424-EE3866439525}"/>
          </ac:grpSpMkLst>
        </pc:grpChg>
        <pc:grpChg chg="add mod">
          <ac:chgData name="Schagen, S. van (Sander)" userId="fa772263-3240-49cb-81c5-d30a8d2accb8" providerId="ADAL" clId="{046A69CF-D5C3-4E0A-B166-9650EA5351CD}" dt="2022-10-19T08:15:16.925" v="933"/>
          <ac:grpSpMkLst>
            <pc:docMk/>
            <pc:sldMk cId="702990726" sldId="440"/>
            <ac:grpSpMk id="28" creationId="{6F8EEA6C-BA5F-08A9-6888-3D6956F0CB37}"/>
          </ac:grpSpMkLst>
        </pc:grpChg>
        <pc:grpChg chg="add mod">
          <ac:chgData name="Schagen, S. van (Sander)" userId="fa772263-3240-49cb-81c5-d30a8d2accb8" providerId="ADAL" clId="{046A69CF-D5C3-4E0A-B166-9650EA5351CD}" dt="2022-10-19T08:15:16.925" v="933"/>
          <ac:grpSpMkLst>
            <pc:docMk/>
            <pc:sldMk cId="702990726" sldId="440"/>
            <ac:grpSpMk id="29" creationId="{17AB2F65-169B-CA7F-9589-27C87BFB49FD}"/>
          </ac:grpSpMkLst>
        </pc:grpChg>
        <pc:grpChg chg="add mod">
          <ac:chgData name="Schagen, S. van (Sander)" userId="fa772263-3240-49cb-81c5-d30a8d2accb8" providerId="ADAL" clId="{046A69CF-D5C3-4E0A-B166-9650EA5351CD}" dt="2022-10-19T08:15:16.925" v="933"/>
          <ac:grpSpMkLst>
            <pc:docMk/>
            <pc:sldMk cId="702990726" sldId="440"/>
            <ac:grpSpMk id="31" creationId="{081B6CD8-583B-DD16-40E8-3DBEF5689DFD}"/>
          </ac:grpSpMkLst>
        </pc:grpChg>
        <pc:grpChg chg="add mod">
          <ac:chgData name="Schagen, S. van (Sander)" userId="fa772263-3240-49cb-81c5-d30a8d2accb8" providerId="ADAL" clId="{046A69CF-D5C3-4E0A-B166-9650EA5351CD}" dt="2022-10-19T08:15:16.925" v="933"/>
          <ac:grpSpMkLst>
            <pc:docMk/>
            <pc:sldMk cId="702990726" sldId="440"/>
            <ac:grpSpMk id="33" creationId="{DC3C5B22-B59F-D042-3EBA-20439D06CDD8}"/>
          </ac:grpSpMkLst>
        </pc:grpChg>
        <pc:grpChg chg="add mod">
          <ac:chgData name="Schagen, S. van (Sander)" userId="fa772263-3240-49cb-81c5-d30a8d2accb8" providerId="ADAL" clId="{046A69CF-D5C3-4E0A-B166-9650EA5351CD}" dt="2022-10-19T08:15:16.925" v="933"/>
          <ac:grpSpMkLst>
            <pc:docMk/>
            <pc:sldMk cId="702990726" sldId="440"/>
            <ac:grpSpMk id="41" creationId="{2529F0FE-7DB5-6791-2209-235C59D751A1}"/>
          </ac:grpSpMkLst>
        </pc:grpChg>
        <pc:picChg chg="add mod">
          <ac:chgData name="Schagen, S. van (Sander)" userId="fa772263-3240-49cb-81c5-d30a8d2accb8" providerId="ADAL" clId="{046A69CF-D5C3-4E0A-B166-9650EA5351CD}" dt="2022-10-19T08:15:16.925" v="933"/>
          <ac:picMkLst>
            <pc:docMk/>
            <pc:sldMk cId="702990726" sldId="440"/>
            <ac:picMk id="30" creationId="{CAB25688-3E1B-51E6-5328-1E8FD95BE621}"/>
          </ac:picMkLst>
        </pc:picChg>
        <pc:picChg chg="add mod">
          <ac:chgData name="Schagen, S. van (Sander)" userId="fa772263-3240-49cb-81c5-d30a8d2accb8" providerId="ADAL" clId="{046A69CF-D5C3-4E0A-B166-9650EA5351CD}" dt="2022-10-19T08:15:16.925" v="933"/>
          <ac:picMkLst>
            <pc:docMk/>
            <pc:sldMk cId="702990726" sldId="440"/>
            <ac:picMk id="32" creationId="{6078BD96-3AE3-9865-3890-9925DE181F7B}"/>
          </ac:picMkLst>
        </pc:picChg>
        <pc:picChg chg="add mod">
          <ac:chgData name="Schagen, S. van (Sander)" userId="fa772263-3240-49cb-81c5-d30a8d2accb8" providerId="ADAL" clId="{046A69CF-D5C3-4E0A-B166-9650EA5351CD}" dt="2022-10-19T08:15:16.925" v="933"/>
          <ac:picMkLst>
            <pc:docMk/>
            <pc:sldMk cId="702990726" sldId="440"/>
            <ac:picMk id="34" creationId="{90D3DC67-648B-FF53-B8DF-4BD16CEB81A7}"/>
          </ac:picMkLst>
        </pc:picChg>
        <pc:cxnChg chg="add mod">
          <ac:chgData name="Schagen, S. van (Sander)" userId="fa772263-3240-49cb-81c5-d30a8d2accb8" providerId="ADAL" clId="{046A69CF-D5C3-4E0A-B166-9650EA5351CD}" dt="2022-10-19T07:02:31.691" v="489"/>
          <ac:cxnSpMkLst>
            <pc:docMk/>
            <pc:sldMk cId="702990726" sldId="440"/>
            <ac:cxnSpMk id="6" creationId="{84B3E2B3-2E0C-3BF1-A8ED-83D73D548954}"/>
          </ac:cxnSpMkLst>
        </pc:cxnChg>
        <pc:cxnChg chg="add mod">
          <ac:chgData name="Schagen, S. van (Sander)" userId="fa772263-3240-49cb-81c5-d30a8d2accb8" providerId="ADAL" clId="{046A69CF-D5C3-4E0A-B166-9650EA5351CD}" dt="2022-10-19T07:02:31.691" v="489"/>
          <ac:cxnSpMkLst>
            <pc:docMk/>
            <pc:sldMk cId="702990726" sldId="440"/>
            <ac:cxnSpMk id="7" creationId="{89A372FD-C681-A482-0180-357144445C19}"/>
          </ac:cxnSpMkLst>
        </pc:cxnChg>
        <pc:cxnChg chg="add mod">
          <ac:chgData name="Schagen, S. van (Sander)" userId="fa772263-3240-49cb-81c5-d30a8d2accb8" providerId="ADAL" clId="{046A69CF-D5C3-4E0A-B166-9650EA5351CD}" dt="2022-10-19T07:02:31.691" v="489"/>
          <ac:cxnSpMkLst>
            <pc:docMk/>
            <pc:sldMk cId="702990726" sldId="440"/>
            <ac:cxnSpMk id="9" creationId="{11E5FB55-CF17-5B49-D1E2-4CB46AF5383E}"/>
          </ac:cxnSpMkLst>
        </pc:cxnChg>
        <pc:cxnChg chg="add mod">
          <ac:chgData name="Schagen, S. van (Sander)" userId="fa772263-3240-49cb-81c5-d30a8d2accb8" providerId="ADAL" clId="{046A69CF-D5C3-4E0A-B166-9650EA5351CD}" dt="2022-10-19T07:02:31.691" v="489"/>
          <ac:cxnSpMkLst>
            <pc:docMk/>
            <pc:sldMk cId="702990726" sldId="440"/>
            <ac:cxnSpMk id="10" creationId="{07B87750-AD63-5AEC-BA59-51DAF1939CB0}"/>
          </ac:cxnSpMkLst>
        </pc:cxnChg>
        <pc:cxnChg chg="add mod">
          <ac:chgData name="Schagen, S. van (Sander)" userId="fa772263-3240-49cb-81c5-d30a8d2accb8" providerId="ADAL" clId="{046A69CF-D5C3-4E0A-B166-9650EA5351CD}" dt="2022-10-19T07:02:31.691" v="489"/>
          <ac:cxnSpMkLst>
            <pc:docMk/>
            <pc:sldMk cId="702990726" sldId="440"/>
            <ac:cxnSpMk id="11" creationId="{37367AB8-E847-C17B-262A-EAB2A72D674B}"/>
          </ac:cxnSpMkLst>
        </pc:cxnChg>
        <pc:cxnChg chg="add mod">
          <ac:chgData name="Schagen, S. van (Sander)" userId="fa772263-3240-49cb-81c5-d30a8d2accb8" providerId="ADAL" clId="{046A69CF-D5C3-4E0A-B166-9650EA5351CD}" dt="2022-10-19T07:02:31.691" v="489"/>
          <ac:cxnSpMkLst>
            <pc:docMk/>
            <pc:sldMk cId="702990726" sldId="440"/>
            <ac:cxnSpMk id="12" creationId="{C804C9E8-6320-B13A-9CED-ED89768617BF}"/>
          </ac:cxnSpMkLst>
        </pc:cxnChg>
        <pc:cxnChg chg="add mod">
          <ac:chgData name="Schagen, S. van (Sander)" userId="fa772263-3240-49cb-81c5-d30a8d2accb8" providerId="ADAL" clId="{046A69CF-D5C3-4E0A-B166-9650EA5351CD}" dt="2022-10-19T08:15:16.925" v="933"/>
          <ac:cxnSpMkLst>
            <pc:docMk/>
            <pc:sldMk cId="702990726" sldId="440"/>
            <ac:cxnSpMk id="24" creationId="{4060059A-96D5-91D9-E332-0A8B5B069C78}"/>
          </ac:cxnSpMkLst>
        </pc:cxnChg>
        <pc:cxnChg chg="add mod">
          <ac:chgData name="Schagen, S. van (Sander)" userId="fa772263-3240-49cb-81c5-d30a8d2accb8" providerId="ADAL" clId="{046A69CF-D5C3-4E0A-B166-9650EA5351CD}" dt="2022-10-19T08:15:16.925" v="933"/>
          <ac:cxnSpMkLst>
            <pc:docMk/>
            <pc:sldMk cId="702990726" sldId="440"/>
            <ac:cxnSpMk id="25" creationId="{FA810986-072E-D6DE-38BD-1867F6FB58D6}"/>
          </ac:cxnSpMkLst>
        </pc:cxnChg>
        <pc:cxnChg chg="add mod">
          <ac:chgData name="Schagen, S. van (Sander)" userId="fa772263-3240-49cb-81c5-d30a8d2accb8" providerId="ADAL" clId="{046A69CF-D5C3-4E0A-B166-9650EA5351CD}" dt="2022-10-19T08:15:16.925" v="933"/>
          <ac:cxnSpMkLst>
            <pc:docMk/>
            <pc:sldMk cId="702990726" sldId="440"/>
            <ac:cxnSpMk id="26" creationId="{A10E3D8E-5A5D-96AE-AB60-B7C3FA581297}"/>
          </ac:cxnSpMkLst>
        </pc:cxnChg>
      </pc:sldChg>
      <pc:sldChg chg="add">
        <pc:chgData name="Schagen, S. van (Sander)" userId="fa772263-3240-49cb-81c5-d30a8d2accb8" providerId="ADAL" clId="{046A69CF-D5C3-4E0A-B166-9650EA5351CD}" dt="2022-10-19T09:06:23.137" v="994"/>
        <pc:sldMkLst>
          <pc:docMk/>
          <pc:sldMk cId="3919990518" sldId="440"/>
        </pc:sldMkLst>
      </pc:sldChg>
      <pc:sldChg chg="addSp delSp modSp new mod ord">
        <pc:chgData name="Schagen, S. van (Sander)" userId="fa772263-3240-49cb-81c5-d30a8d2accb8" providerId="ADAL" clId="{046A69CF-D5C3-4E0A-B166-9650EA5351CD}" dt="2022-10-19T09:35:51.362" v="1326" actId="20577"/>
        <pc:sldMkLst>
          <pc:docMk/>
          <pc:sldMk cId="2922417791" sldId="441"/>
        </pc:sldMkLst>
        <pc:spChg chg="add mod">
          <ac:chgData name="Schagen, S. van (Sander)" userId="fa772263-3240-49cb-81c5-d30a8d2accb8" providerId="ADAL" clId="{046A69CF-D5C3-4E0A-B166-9650EA5351CD}" dt="2022-10-19T09:35:51.362" v="1326" actId="20577"/>
          <ac:spMkLst>
            <pc:docMk/>
            <pc:sldMk cId="2922417791" sldId="441"/>
            <ac:spMk id="4" creationId="{8D8BEDBB-B4C3-3F0E-59BC-38E81ADEEFB9}"/>
          </ac:spMkLst>
        </pc:spChg>
        <pc:spChg chg="add mod">
          <ac:chgData name="Schagen, S. van (Sander)" userId="fa772263-3240-49cb-81c5-d30a8d2accb8" providerId="ADAL" clId="{046A69CF-D5C3-4E0A-B166-9650EA5351CD}" dt="2022-10-19T07:05:06.370" v="527" actId="255"/>
          <ac:spMkLst>
            <pc:docMk/>
            <pc:sldMk cId="2922417791" sldId="441"/>
            <ac:spMk id="5" creationId="{07C4039C-D513-E8A4-DBDE-0F54AFB7E68A}"/>
          </ac:spMkLst>
        </pc:spChg>
        <pc:spChg chg="add mod">
          <ac:chgData name="Schagen, S. van (Sander)" userId="fa772263-3240-49cb-81c5-d30a8d2accb8" providerId="ADAL" clId="{046A69CF-D5C3-4E0A-B166-9650EA5351CD}" dt="2022-10-19T09:35:48.096" v="1322" actId="1076"/>
          <ac:spMkLst>
            <pc:docMk/>
            <pc:sldMk cId="2922417791" sldId="441"/>
            <ac:spMk id="6" creationId="{88F8EDEC-A0D9-7D01-9B2B-583F75886C40}"/>
          </ac:spMkLst>
        </pc:spChg>
        <pc:spChg chg="add mod">
          <ac:chgData name="Schagen, S. van (Sander)" userId="fa772263-3240-49cb-81c5-d30a8d2accb8" providerId="ADAL" clId="{046A69CF-D5C3-4E0A-B166-9650EA5351CD}" dt="2022-10-19T07:05:06.370" v="527" actId="255"/>
          <ac:spMkLst>
            <pc:docMk/>
            <pc:sldMk cId="2922417791" sldId="441"/>
            <ac:spMk id="7" creationId="{06D5D54B-6A09-A77A-39D0-928E80D8B2BC}"/>
          </ac:spMkLst>
        </pc:spChg>
        <pc:spChg chg="add mod">
          <ac:chgData name="Schagen, S. van (Sander)" userId="fa772263-3240-49cb-81c5-d30a8d2accb8" providerId="ADAL" clId="{046A69CF-D5C3-4E0A-B166-9650EA5351CD}" dt="2022-10-19T07:05:13.029" v="528" actId="255"/>
          <ac:spMkLst>
            <pc:docMk/>
            <pc:sldMk cId="2922417791" sldId="441"/>
            <ac:spMk id="14" creationId="{1B528293-544F-2FF1-4CB3-ACBA694EEE58}"/>
          </ac:spMkLst>
        </pc:spChg>
        <pc:spChg chg="add mod">
          <ac:chgData name="Schagen, S. van (Sander)" userId="fa772263-3240-49cb-81c5-d30a8d2accb8" providerId="ADAL" clId="{046A69CF-D5C3-4E0A-B166-9650EA5351CD}" dt="2022-10-19T07:05:13.029" v="528" actId="255"/>
          <ac:spMkLst>
            <pc:docMk/>
            <pc:sldMk cId="2922417791" sldId="441"/>
            <ac:spMk id="15" creationId="{9F28340A-39DD-BE05-82E0-DC238A4DC78E}"/>
          </ac:spMkLst>
        </pc:spChg>
        <pc:spChg chg="add mod">
          <ac:chgData name="Schagen, S. van (Sander)" userId="fa772263-3240-49cb-81c5-d30a8d2accb8" providerId="ADAL" clId="{046A69CF-D5C3-4E0A-B166-9650EA5351CD}" dt="2022-10-19T07:05:13.029" v="528" actId="255"/>
          <ac:spMkLst>
            <pc:docMk/>
            <pc:sldMk cId="2922417791" sldId="441"/>
            <ac:spMk id="20" creationId="{5300935A-DD9A-EE1E-A31F-9C961B9B0628}"/>
          </ac:spMkLst>
        </pc:spChg>
        <pc:spChg chg="add mod">
          <ac:chgData name="Schagen, S. van (Sander)" userId="fa772263-3240-49cb-81c5-d30a8d2accb8" providerId="ADAL" clId="{046A69CF-D5C3-4E0A-B166-9650EA5351CD}" dt="2022-10-19T07:05:13.029" v="528" actId="255"/>
          <ac:spMkLst>
            <pc:docMk/>
            <pc:sldMk cId="2922417791" sldId="441"/>
            <ac:spMk id="21" creationId="{D2239015-DD64-4F24-579D-6ED4142B91D6}"/>
          </ac:spMkLst>
        </pc:spChg>
        <pc:spChg chg="add mod">
          <ac:chgData name="Schagen, S. van (Sander)" userId="fa772263-3240-49cb-81c5-d30a8d2accb8" providerId="ADAL" clId="{046A69CF-D5C3-4E0A-B166-9650EA5351CD}" dt="2022-10-19T07:05:13.029" v="528" actId="255"/>
          <ac:spMkLst>
            <pc:docMk/>
            <pc:sldMk cId="2922417791" sldId="441"/>
            <ac:spMk id="22" creationId="{DB15961D-53FF-1985-ADFB-A25B05145822}"/>
          </ac:spMkLst>
        </pc:spChg>
        <pc:spChg chg="add mod">
          <ac:chgData name="Schagen, S. van (Sander)" userId="fa772263-3240-49cb-81c5-d30a8d2accb8" providerId="ADAL" clId="{046A69CF-D5C3-4E0A-B166-9650EA5351CD}" dt="2022-10-19T07:04:50.723" v="525"/>
          <ac:spMkLst>
            <pc:docMk/>
            <pc:sldMk cId="2922417791" sldId="441"/>
            <ac:spMk id="27" creationId="{39294F46-2DC3-2331-F3F7-AC8B3DD3820B}"/>
          </ac:spMkLst>
        </pc:spChg>
        <pc:spChg chg="add mod">
          <ac:chgData name="Schagen, S. van (Sander)" userId="fa772263-3240-49cb-81c5-d30a8d2accb8" providerId="ADAL" clId="{046A69CF-D5C3-4E0A-B166-9650EA5351CD}" dt="2022-10-19T07:04:50.723" v="525"/>
          <ac:spMkLst>
            <pc:docMk/>
            <pc:sldMk cId="2922417791" sldId="441"/>
            <ac:spMk id="28" creationId="{B4C3737A-A4F7-CA03-EE7E-5F1241DC6D64}"/>
          </ac:spMkLst>
        </pc:spChg>
        <pc:spChg chg="add mod">
          <ac:chgData name="Schagen, S. van (Sander)" userId="fa772263-3240-49cb-81c5-d30a8d2accb8" providerId="ADAL" clId="{046A69CF-D5C3-4E0A-B166-9650EA5351CD}" dt="2022-10-19T07:04:50.723" v="525"/>
          <ac:spMkLst>
            <pc:docMk/>
            <pc:sldMk cId="2922417791" sldId="441"/>
            <ac:spMk id="29" creationId="{05C6EFC0-AAFE-4470-6EE6-E5F6E32F44E0}"/>
          </ac:spMkLst>
        </pc:spChg>
        <pc:spChg chg="add mod">
          <ac:chgData name="Schagen, S. van (Sander)" userId="fa772263-3240-49cb-81c5-d30a8d2accb8" providerId="ADAL" clId="{046A69CF-D5C3-4E0A-B166-9650EA5351CD}" dt="2022-10-19T07:04:50.723" v="525"/>
          <ac:spMkLst>
            <pc:docMk/>
            <pc:sldMk cId="2922417791" sldId="441"/>
            <ac:spMk id="30" creationId="{58097D10-ACFD-ADAE-E859-31F3CC938E15}"/>
          </ac:spMkLst>
        </pc:spChg>
        <pc:spChg chg="add mod">
          <ac:chgData name="Schagen, S. van (Sander)" userId="fa772263-3240-49cb-81c5-d30a8d2accb8" providerId="ADAL" clId="{046A69CF-D5C3-4E0A-B166-9650EA5351CD}" dt="2022-10-19T07:04:50.723" v="525"/>
          <ac:spMkLst>
            <pc:docMk/>
            <pc:sldMk cId="2922417791" sldId="441"/>
            <ac:spMk id="31" creationId="{C0CB2ECE-F267-D08F-8860-F05630914C47}"/>
          </ac:spMkLst>
        </pc:spChg>
        <pc:spChg chg="add mod">
          <ac:chgData name="Schagen, S. van (Sander)" userId="fa772263-3240-49cb-81c5-d30a8d2accb8" providerId="ADAL" clId="{046A69CF-D5C3-4E0A-B166-9650EA5351CD}" dt="2022-10-19T07:04:50.723" v="525"/>
          <ac:spMkLst>
            <pc:docMk/>
            <pc:sldMk cId="2922417791" sldId="441"/>
            <ac:spMk id="32" creationId="{C6F0F849-C501-2379-9FC3-23F75E11E6FC}"/>
          </ac:spMkLst>
        </pc:spChg>
        <pc:spChg chg="add mod">
          <ac:chgData name="Schagen, S. van (Sander)" userId="fa772263-3240-49cb-81c5-d30a8d2accb8" providerId="ADAL" clId="{046A69CF-D5C3-4E0A-B166-9650EA5351CD}" dt="2022-10-19T07:04:50.723" v="525"/>
          <ac:spMkLst>
            <pc:docMk/>
            <pc:sldMk cId="2922417791" sldId="441"/>
            <ac:spMk id="33" creationId="{EF78ED59-90BA-A7B6-DBFA-1BD0566C3EBE}"/>
          </ac:spMkLst>
        </pc:spChg>
        <pc:spChg chg="add mod">
          <ac:chgData name="Schagen, S. van (Sander)" userId="fa772263-3240-49cb-81c5-d30a8d2accb8" providerId="ADAL" clId="{046A69CF-D5C3-4E0A-B166-9650EA5351CD}" dt="2022-10-19T07:04:50.723" v="525"/>
          <ac:spMkLst>
            <pc:docMk/>
            <pc:sldMk cId="2922417791" sldId="441"/>
            <ac:spMk id="34" creationId="{F87AA55E-65A5-9F80-D3EB-B1312D1D6099}"/>
          </ac:spMkLst>
        </pc:spChg>
        <pc:spChg chg="add mod">
          <ac:chgData name="Schagen, S. van (Sander)" userId="fa772263-3240-49cb-81c5-d30a8d2accb8" providerId="ADAL" clId="{046A69CF-D5C3-4E0A-B166-9650EA5351CD}" dt="2022-10-19T07:04:50.723" v="525"/>
          <ac:spMkLst>
            <pc:docMk/>
            <pc:sldMk cId="2922417791" sldId="441"/>
            <ac:spMk id="35" creationId="{018E0544-FCA3-C1DC-D423-7756C3ABBCEF}"/>
          </ac:spMkLst>
        </pc:spChg>
        <pc:spChg chg="add mod">
          <ac:chgData name="Schagen, S. van (Sander)" userId="fa772263-3240-49cb-81c5-d30a8d2accb8" providerId="ADAL" clId="{046A69CF-D5C3-4E0A-B166-9650EA5351CD}" dt="2022-10-19T07:04:50.723" v="525"/>
          <ac:spMkLst>
            <pc:docMk/>
            <pc:sldMk cId="2922417791" sldId="441"/>
            <ac:spMk id="36" creationId="{97F76E53-7521-ABAA-7DB1-769F3EBFC88E}"/>
          </ac:spMkLst>
        </pc:spChg>
        <pc:spChg chg="add mod">
          <ac:chgData name="Schagen, S. van (Sander)" userId="fa772263-3240-49cb-81c5-d30a8d2accb8" providerId="ADAL" clId="{046A69CF-D5C3-4E0A-B166-9650EA5351CD}" dt="2022-10-19T07:04:50.723" v="525"/>
          <ac:spMkLst>
            <pc:docMk/>
            <pc:sldMk cId="2922417791" sldId="441"/>
            <ac:spMk id="37" creationId="{93B4C048-DE83-009E-3B89-0F2AA86ABE19}"/>
          </ac:spMkLst>
        </pc:spChg>
        <pc:spChg chg="add mod">
          <ac:chgData name="Schagen, S. van (Sander)" userId="fa772263-3240-49cb-81c5-d30a8d2accb8" providerId="ADAL" clId="{046A69CF-D5C3-4E0A-B166-9650EA5351CD}" dt="2022-10-19T07:04:50.723" v="525"/>
          <ac:spMkLst>
            <pc:docMk/>
            <pc:sldMk cId="2922417791" sldId="441"/>
            <ac:spMk id="38" creationId="{66DA6F8D-CB9C-644C-B04D-4F304DB7A72A}"/>
          </ac:spMkLst>
        </pc:spChg>
        <pc:spChg chg="add mod">
          <ac:chgData name="Schagen, S. van (Sander)" userId="fa772263-3240-49cb-81c5-d30a8d2accb8" providerId="ADAL" clId="{046A69CF-D5C3-4E0A-B166-9650EA5351CD}" dt="2022-10-19T07:04:50.723" v="525"/>
          <ac:spMkLst>
            <pc:docMk/>
            <pc:sldMk cId="2922417791" sldId="441"/>
            <ac:spMk id="40" creationId="{15EAD281-12F8-22B9-1B13-5602ED04261D}"/>
          </ac:spMkLst>
        </pc:spChg>
        <pc:spChg chg="add mod">
          <ac:chgData name="Schagen, S. van (Sander)" userId="fa772263-3240-49cb-81c5-d30a8d2accb8" providerId="ADAL" clId="{046A69CF-D5C3-4E0A-B166-9650EA5351CD}" dt="2022-10-19T07:06:13.796" v="582" actId="1076"/>
          <ac:spMkLst>
            <pc:docMk/>
            <pc:sldMk cId="2922417791" sldId="441"/>
            <ac:spMk id="41" creationId="{08DE4543-4510-2C7C-F1DD-0F69CA504CF0}"/>
          </ac:spMkLst>
        </pc:spChg>
        <pc:spChg chg="add mod ord">
          <ac:chgData name="Schagen, S. van (Sander)" userId="fa772263-3240-49cb-81c5-d30a8d2accb8" providerId="ADAL" clId="{046A69CF-D5C3-4E0A-B166-9650EA5351CD}" dt="2022-10-19T07:35:41.285" v="926" actId="14100"/>
          <ac:spMkLst>
            <pc:docMk/>
            <pc:sldMk cId="2922417791" sldId="441"/>
            <ac:spMk id="42" creationId="{29C6418B-B496-21D1-2837-9346D6BD9E38}"/>
          </ac:spMkLst>
        </pc:spChg>
        <pc:spChg chg="add mod ord">
          <ac:chgData name="Schagen, S. van (Sander)" userId="fa772263-3240-49cb-81c5-d30a8d2accb8" providerId="ADAL" clId="{046A69CF-D5C3-4E0A-B166-9650EA5351CD}" dt="2022-10-19T09:35:31.875" v="1320" actId="1076"/>
          <ac:spMkLst>
            <pc:docMk/>
            <pc:sldMk cId="2922417791" sldId="441"/>
            <ac:spMk id="43" creationId="{C4B8807D-2B26-0FA3-CDA3-FD6A3CB22F82}"/>
          </ac:spMkLst>
        </pc:spChg>
        <pc:grpChg chg="add mod">
          <ac:chgData name="Schagen, S. van (Sander)" userId="fa772263-3240-49cb-81c5-d30a8d2accb8" providerId="ADAL" clId="{046A69CF-D5C3-4E0A-B166-9650EA5351CD}" dt="2022-10-19T07:05:43.046" v="530" actId="1076"/>
          <ac:grpSpMkLst>
            <pc:docMk/>
            <pc:sldMk cId="2922417791" sldId="441"/>
            <ac:grpSpMk id="2" creationId="{0E997F6E-D0D2-0779-7EC8-B3795B9F2BD0}"/>
          </ac:grpSpMkLst>
        </pc:grpChg>
        <pc:grpChg chg="add mod">
          <ac:chgData name="Schagen, S. van (Sander)" userId="fa772263-3240-49cb-81c5-d30a8d2accb8" providerId="ADAL" clId="{046A69CF-D5C3-4E0A-B166-9650EA5351CD}" dt="2022-10-19T07:04:03.404" v="518"/>
          <ac:grpSpMkLst>
            <pc:docMk/>
            <pc:sldMk cId="2922417791" sldId="441"/>
            <ac:grpSpMk id="3" creationId="{C00A79DF-D1AF-C5DD-CF5B-7626B684A6F1}"/>
          </ac:grpSpMkLst>
        </pc:grpChg>
        <pc:grpChg chg="add mod">
          <ac:chgData name="Schagen, S. van (Sander)" userId="fa772263-3240-49cb-81c5-d30a8d2accb8" providerId="ADAL" clId="{046A69CF-D5C3-4E0A-B166-9650EA5351CD}" dt="2022-10-19T09:35:37.401" v="1321" actId="1076"/>
          <ac:grpSpMkLst>
            <pc:docMk/>
            <pc:sldMk cId="2922417791" sldId="441"/>
            <ac:grpSpMk id="10" creationId="{2F4C93B7-8935-F704-71C3-DB058DFCF55A}"/>
          </ac:grpSpMkLst>
        </pc:grpChg>
        <pc:grpChg chg="add mod">
          <ac:chgData name="Schagen, S. van (Sander)" userId="fa772263-3240-49cb-81c5-d30a8d2accb8" providerId="ADAL" clId="{046A69CF-D5C3-4E0A-B166-9650EA5351CD}" dt="2022-10-19T07:04:14.926" v="520"/>
          <ac:grpSpMkLst>
            <pc:docMk/>
            <pc:sldMk cId="2922417791" sldId="441"/>
            <ac:grpSpMk id="11" creationId="{2A054AEE-123B-C0E3-1A91-4BF58E316ACD}"/>
          </ac:grpSpMkLst>
        </pc:grpChg>
        <pc:grpChg chg="add del mod">
          <ac:chgData name="Schagen, S. van (Sander)" userId="fa772263-3240-49cb-81c5-d30a8d2accb8" providerId="ADAL" clId="{046A69CF-D5C3-4E0A-B166-9650EA5351CD}" dt="2022-10-19T09:34:14.816" v="1311" actId="478"/>
          <ac:grpSpMkLst>
            <pc:docMk/>
            <pc:sldMk cId="2922417791" sldId="441"/>
            <ac:grpSpMk id="23" creationId="{4AB2D0AA-841C-ADAA-67B5-910E42031F31}"/>
          </ac:grpSpMkLst>
        </pc:grpChg>
        <pc:grpChg chg="add del mod">
          <ac:chgData name="Schagen, S. van (Sander)" userId="fa772263-3240-49cb-81c5-d30a8d2accb8" providerId="ADAL" clId="{046A69CF-D5C3-4E0A-B166-9650EA5351CD}" dt="2022-10-19T09:34:18.121" v="1312" actId="478"/>
          <ac:grpSpMkLst>
            <pc:docMk/>
            <pc:sldMk cId="2922417791" sldId="441"/>
            <ac:grpSpMk id="24" creationId="{F3BE9903-FBE1-647E-E92D-B3E7A8635CE7}"/>
          </ac:grpSpMkLst>
        </pc:grpChg>
        <pc:grpChg chg="add del mod">
          <ac:chgData name="Schagen, S. van (Sander)" userId="fa772263-3240-49cb-81c5-d30a8d2accb8" providerId="ADAL" clId="{046A69CF-D5C3-4E0A-B166-9650EA5351CD}" dt="2022-10-19T09:34:21.814" v="1313" actId="478"/>
          <ac:grpSpMkLst>
            <pc:docMk/>
            <pc:sldMk cId="2922417791" sldId="441"/>
            <ac:grpSpMk id="25" creationId="{6C791BF1-1BDB-6E29-EB79-40C3DBB3EA98}"/>
          </ac:grpSpMkLst>
        </pc:grpChg>
        <pc:graphicFrameChg chg="add mod">
          <ac:chgData name="Schagen, S. van (Sander)" userId="fa772263-3240-49cb-81c5-d30a8d2accb8" providerId="ADAL" clId="{046A69CF-D5C3-4E0A-B166-9650EA5351CD}" dt="2022-10-19T07:04:24.537" v="523" actId="1076"/>
          <ac:graphicFrameMkLst>
            <pc:docMk/>
            <pc:sldMk cId="2922417791" sldId="441"/>
            <ac:graphicFrameMk id="18" creationId="{60EC9D85-FAE6-4726-8935-4D8AAD4F6D6B}"/>
          </ac:graphicFrameMkLst>
        </pc:graphicFrameChg>
        <pc:graphicFrameChg chg="add mod">
          <ac:chgData name="Schagen, S. van (Sander)" userId="fa772263-3240-49cb-81c5-d30a8d2accb8" providerId="ADAL" clId="{046A69CF-D5C3-4E0A-B166-9650EA5351CD}" dt="2022-10-19T07:04:14.926" v="520"/>
          <ac:graphicFrameMkLst>
            <pc:docMk/>
            <pc:sldMk cId="2922417791" sldId="441"/>
            <ac:graphicFrameMk id="19" creationId="{74EF7B9F-89F7-45AE-92AA-CAAAF7340461}"/>
          </ac:graphicFrameMkLst>
        </pc:graphicFrameChg>
        <pc:picChg chg="add mod">
          <ac:chgData name="Schagen, S. van (Sander)" userId="fa772263-3240-49cb-81c5-d30a8d2accb8" providerId="ADAL" clId="{046A69CF-D5C3-4E0A-B166-9650EA5351CD}" dt="2022-10-19T07:04:03.404" v="518"/>
          <ac:picMkLst>
            <pc:docMk/>
            <pc:sldMk cId="2922417791" sldId="441"/>
            <ac:picMk id="8" creationId="{C8B4CD1C-2252-1B65-C000-4D80AA81A431}"/>
          </ac:picMkLst>
        </pc:picChg>
        <pc:picChg chg="add mod">
          <ac:chgData name="Schagen, S. van (Sander)" userId="fa772263-3240-49cb-81c5-d30a8d2accb8" providerId="ADAL" clId="{046A69CF-D5C3-4E0A-B166-9650EA5351CD}" dt="2022-10-19T07:04:03.404" v="518"/>
          <ac:picMkLst>
            <pc:docMk/>
            <pc:sldMk cId="2922417791" sldId="441"/>
            <ac:picMk id="9" creationId="{7619EC0A-E22B-F0EF-9FAD-34A399FAF9C8}"/>
          </ac:picMkLst>
        </pc:picChg>
        <pc:picChg chg="add mod">
          <ac:chgData name="Schagen, S. van (Sander)" userId="fa772263-3240-49cb-81c5-d30a8d2accb8" providerId="ADAL" clId="{046A69CF-D5C3-4E0A-B166-9650EA5351CD}" dt="2022-10-19T07:04:50.723" v="525"/>
          <ac:picMkLst>
            <pc:docMk/>
            <pc:sldMk cId="2922417791" sldId="441"/>
            <ac:picMk id="26" creationId="{57977400-5A25-609A-80D3-A5ECC47A6E3A}"/>
          </ac:picMkLst>
        </pc:picChg>
        <pc:picChg chg="add mod">
          <ac:chgData name="Schagen, S. van (Sander)" userId="fa772263-3240-49cb-81c5-d30a8d2accb8" providerId="ADAL" clId="{046A69CF-D5C3-4E0A-B166-9650EA5351CD}" dt="2022-10-19T09:35:27.609" v="1319" actId="14100"/>
          <ac:picMkLst>
            <pc:docMk/>
            <pc:sldMk cId="2922417791" sldId="441"/>
            <ac:picMk id="44" creationId="{98BC2C07-A2F3-EA6A-0A27-3232361E733C}"/>
          </ac:picMkLst>
        </pc:picChg>
        <pc:cxnChg chg="add mod">
          <ac:chgData name="Schagen, S. van (Sander)" userId="fa772263-3240-49cb-81c5-d30a8d2accb8" providerId="ADAL" clId="{046A69CF-D5C3-4E0A-B166-9650EA5351CD}" dt="2022-10-19T07:04:14.926" v="520"/>
          <ac:cxnSpMkLst>
            <pc:docMk/>
            <pc:sldMk cId="2922417791" sldId="441"/>
            <ac:cxnSpMk id="12" creationId="{D6E4604A-C534-4B9C-12D6-22D8F2C2BBC1}"/>
          </ac:cxnSpMkLst>
        </pc:cxnChg>
        <pc:cxnChg chg="add mod">
          <ac:chgData name="Schagen, S. van (Sander)" userId="fa772263-3240-49cb-81c5-d30a8d2accb8" providerId="ADAL" clId="{046A69CF-D5C3-4E0A-B166-9650EA5351CD}" dt="2022-10-19T07:04:14.926" v="520"/>
          <ac:cxnSpMkLst>
            <pc:docMk/>
            <pc:sldMk cId="2922417791" sldId="441"/>
            <ac:cxnSpMk id="13" creationId="{5031FEE0-11CE-61CA-266A-E728D78F35E7}"/>
          </ac:cxnSpMkLst>
        </pc:cxnChg>
        <pc:cxnChg chg="add mod">
          <ac:chgData name="Schagen, S. van (Sander)" userId="fa772263-3240-49cb-81c5-d30a8d2accb8" providerId="ADAL" clId="{046A69CF-D5C3-4E0A-B166-9650EA5351CD}" dt="2022-10-19T07:04:14.926" v="520"/>
          <ac:cxnSpMkLst>
            <pc:docMk/>
            <pc:sldMk cId="2922417791" sldId="441"/>
            <ac:cxnSpMk id="16" creationId="{663D953B-3A92-44D5-D57A-CA56EBC36191}"/>
          </ac:cxnSpMkLst>
        </pc:cxnChg>
        <pc:cxnChg chg="add mod">
          <ac:chgData name="Schagen, S. van (Sander)" userId="fa772263-3240-49cb-81c5-d30a8d2accb8" providerId="ADAL" clId="{046A69CF-D5C3-4E0A-B166-9650EA5351CD}" dt="2022-10-19T07:04:14.926" v="520"/>
          <ac:cxnSpMkLst>
            <pc:docMk/>
            <pc:sldMk cId="2922417791" sldId="441"/>
            <ac:cxnSpMk id="17" creationId="{AF04DE0B-91A7-AE97-CDAF-CBA496CF4276}"/>
          </ac:cxnSpMkLst>
        </pc:cxnChg>
        <pc:cxnChg chg="add mod">
          <ac:chgData name="Schagen, S. van (Sander)" userId="fa772263-3240-49cb-81c5-d30a8d2accb8" providerId="ADAL" clId="{046A69CF-D5C3-4E0A-B166-9650EA5351CD}" dt="2022-10-19T07:04:50.723" v="525"/>
          <ac:cxnSpMkLst>
            <pc:docMk/>
            <pc:sldMk cId="2922417791" sldId="441"/>
            <ac:cxnSpMk id="39" creationId="{FA6C10D1-3DB9-7316-1980-910E0F67B54D}"/>
          </ac:cxnSpMkLst>
        </pc:cxnChg>
      </pc:sldChg>
      <pc:sldChg chg="delSp modSp add mod">
        <pc:chgData name="Schagen, S. van (Sander)" userId="fa772263-3240-49cb-81c5-d30a8d2accb8" providerId="ADAL" clId="{046A69CF-D5C3-4E0A-B166-9650EA5351CD}" dt="2022-10-19T07:32:40.983" v="841" actId="20577"/>
        <pc:sldMkLst>
          <pc:docMk/>
          <pc:sldMk cId="3430076380" sldId="442"/>
        </pc:sldMkLst>
        <pc:spChg chg="mod">
          <ac:chgData name="Schagen, S. van (Sander)" userId="fa772263-3240-49cb-81c5-d30a8d2accb8" providerId="ADAL" clId="{046A69CF-D5C3-4E0A-B166-9650EA5351CD}" dt="2022-10-19T07:32:40.983" v="841" actId="20577"/>
          <ac:spMkLst>
            <pc:docMk/>
            <pc:sldMk cId="3430076380" sldId="442"/>
            <ac:spMk id="3" creationId="{8B70426B-57A8-B6DA-283F-BC60CCE27093}"/>
          </ac:spMkLst>
        </pc:spChg>
        <pc:spChg chg="del">
          <ac:chgData name="Schagen, S. van (Sander)" userId="fa772263-3240-49cb-81c5-d30a8d2accb8" providerId="ADAL" clId="{046A69CF-D5C3-4E0A-B166-9650EA5351CD}" dt="2022-10-19T07:29:49.446" v="730" actId="478"/>
          <ac:spMkLst>
            <pc:docMk/>
            <pc:sldMk cId="3430076380" sldId="442"/>
            <ac:spMk id="5" creationId="{DEB82A2B-A739-7EC2-D4ED-F720736129F8}"/>
          </ac:spMkLst>
        </pc:spChg>
        <pc:picChg chg="mod">
          <ac:chgData name="Schagen, S. van (Sander)" userId="fa772263-3240-49cb-81c5-d30a8d2accb8" providerId="ADAL" clId="{046A69CF-D5C3-4E0A-B166-9650EA5351CD}" dt="2022-10-19T07:29:04.411" v="705" actId="14100"/>
          <ac:picMkLst>
            <pc:docMk/>
            <pc:sldMk cId="3430076380" sldId="442"/>
            <ac:picMk id="4" creationId="{AD4110D5-CEE9-843C-857E-1129E424F4B0}"/>
          </ac:picMkLst>
        </pc:picChg>
      </pc:sldChg>
      <pc:sldChg chg="modSp add mod">
        <pc:chgData name="Schagen, S. van (Sander)" userId="fa772263-3240-49cb-81c5-d30a8d2accb8" providerId="ADAL" clId="{046A69CF-D5C3-4E0A-B166-9650EA5351CD}" dt="2022-10-19T09:33:33.555" v="1309" actId="6549"/>
        <pc:sldMkLst>
          <pc:docMk/>
          <pc:sldMk cId="527313183" sldId="443"/>
        </pc:sldMkLst>
        <pc:spChg chg="mod">
          <ac:chgData name="Schagen, S. van (Sander)" userId="fa772263-3240-49cb-81c5-d30a8d2accb8" providerId="ADAL" clId="{046A69CF-D5C3-4E0A-B166-9650EA5351CD}" dt="2022-10-19T09:33:33.555" v="1309" actId="6549"/>
          <ac:spMkLst>
            <pc:docMk/>
            <pc:sldMk cId="527313183" sldId="443"/>
            <ac:spMk id="3" creationId="{8B70426B-57A8-B6DA-283F-BC60CCE27093}"/>
          </ac:spMkLst>
        </pc:spChg>
      </pc:sldChg>
      <pc:sldChg chg="add del">
        <pc:chgData name="Schagen, S. van (Sander)" userId="fa772263-3240-49cb-81c5-d30a8d2accb8" providerId="ADAL" clId="{046A69CF-D5C3-4E0A-B166-9650EA5351CD}" dt="2022-10-19T07:30:45.143" v="732"/>
        <pc:sldMkLst>
          <pc:docMk/>
          <pc:sldMk cId="3021086622" sldId="443"/>
        </pc:sldMkLst>
      </pc:sldChg>
      <pc:sldChg chg="modSp add del mod">
        <pc:chgData name="Schagen, S. van (Sander)" userId="fa772263-3240-49cb-81c5-d30a8d2accb8" providerId="ADAL" clId="{046A69CF-D5C3-4E0A-B166-9650EA5351CD}" dt="2022-10-19T09:06:11.407" v="993" actId="2696"/>
        <pc:sldMkLst>
          <pc:docMk/>
          <pc:sldMk cId="407461097" sldId="444"/>
        </pc:sldMkLst>
        <pc:spChg chg="mod">
          <ac:chgData name="Schagen, S. van (Sander)" userId="fa772263-3240-49cb-81c5-d30a8d2accb8" providerId="ADAL" clId="{046A69CF-D5C3-4E0A-B166-9650EA5351CD}" dt="2022-10-19T07:32:20.782" v="833" actId="20577"/>
          <ac:spMkLst>
            <pc:docMk/>
            <pc:sldMk cId="407461097" sldId="444"/>
            <ac:spMk id="3" creationId="{8B70426B-57A8-B6DA-283F-BC60CCE27093}"/>
          </ac:spMkLst>
        </pc:spChg>
      </pc:sldChg>
      <pc:sldChg chg="add">
        <pc:chgData name="Schagen, S. van (Sander)" userId="fa772263-3240-49cb-81c5-d30a8d2accb8" providerId="ADAL" clId="{046A69CF-D5C3-4E0A-B166-9650EA5351CD}" dt="2022-10-19T09:06:23.137" v="994"/>
        <pc:sldMkLst>
          <pc:docMk/>
          <pc:sldMk cId="2217566791" sldId="444"/>
        </pc:sldMkLst>
      </pc:sldChg>
      <pc:sldChg chg="addSp delSp modSp add mod">
        <pc:chgData name="Schagen, S. van (Sander)" userId="fa772263-3240-49cb-81c5-d30a8d2accb8" providerId="ADAL" clId="{046A69CF-D5C3-4E0A-B166-9650EA5351CD}" dt="2022-10-19T08:20:15.816" v="992" actId="20577"/>
        <pc:sldMkLst>
          <pc:docMk/>
          <pc:sldMk cId="2695887957" sldId="445"/>
        </pc:sldMkLst>
        <pc:spChg chg="mod">
          <ac:chgData name="Schagen, S. van (Sander)" userId="fa772263-3240-49cb-81c5-d30a8d2accb8" providerId="ADAL" clId="{046A69CF-D5C3-4E0A-B166-9650EA5351CD}" dt="2022-10-19T08:20:15.816" v="992" actId="20577"/>
          <ac:spMkLst>
            <pc:docMk/>
            <pc:sldMk cId="2695887957" sldId="445"/>
            <ac:spMk id="21" creationId="{95659B0D-D870-FC41-FEF5-94B0A356D0F5}"/>
          </ac:spMkLst>
        </pc:spChg>
        <pc:grpChg chg="del">
          <ac:chgData name="Schagen, S. van (Sander)" userId="fa772263-3240-49cb-81c5-d30a8d2accb8" providerId="ADAL" clId="{046A69CF-D5C3-4E0A-B166-9650EA5351CD}" dt="2022-10-19T07:33:48.546" v="916" actId="478"/>
          <ac:grpSpMkLst>
            <pc:docMk/>
            <pc:sldMk cId="2695887957" sldId="445"/>
            <ac:grpSpMk id="2" creationId="{2EA8AC42-9D64-315B-9A9D-EC8E59FB7352}"/>
          </ac:grpSpMkLst>
        </pc:grpChg>
        <pc:picChg chg="add mod">
          <ac:chgData name="Schagen, S. van (Sander)" userId="fa772263-3240-49cb-81c5-d30a8d2accb8" providerId="ADAL" clId="{046A69CF-D5C3-4E0A-B166-9650EA5351CD}" dt="2022-10-19T07:34:48.532" v="921" actId="14100"/>
          <ac:picMkLst>
            <pc:docMk/>
            <pc:sldMk cId="2695887957" sldId="445"/>
            <ac:picMk id="22" creationId="{631ABB6D-1179-0574-34E8-781A3687DD95}"/>
          </ac:picMkLst>
        </pc:picChg>
      </pc:sldChg>
      <pc:sldChg chg="modSp add mod">
        <pc:chgData name="Schagen, S. van (Sander)" userId="fa772263-3240-49cb-81c5-d30a8d2accb8" providerId="ADAL" clId="{046A69CF-D5C3-4E0A-B166-9650EA5351CD}" dt="2022-10-19T09:08:03.523" v="1025" actId="20577"/>
        <pc:sldMkLst>
          <pc:docMk/>
          <pc:sldMk cId="1047659695" sldId="446"/>
        </pc:sldMkLst>
        <pc:spChg chg="mod">
          <ac:chgData name="Schagen, S. van (Sander)" userId="fa772263-3240-49cb-81c5-d30a8d2accb8" providerId="ADAL" clId="{046A69CF-D5C3-4E0A-B166-9650EA5351CD}" dt="2022-10-19T09:08:03.523" v="1025" actId="20577"/>
          <ac:spMkLst>
            <pc:docMk/>
            <pc:sldMk cId="1047659695" sldId="446"/>
            <ac:spMk id="3" creationId="{8B70426B-57A8-B6DA-283F-BC60CCE27093}"/>
          </ac:spMkLst>
        </pc:spChg>
      </pc:sldChg>
      <pc:sldChg chg="modSp add mod">
        <pc:chgData name="Schagen, S. van (Sander)" userId="fa772263-3240-49cb-81c5-d30a8d2accb8" providerId="ADAL" clId="{046A69CF-D5C3-4E0A-B166-9650EA5351CD}" dt="2022-10-19T09:52:36.163" v="1653" actId="20577"/>
        <pc:sldMkLst>
          <pc:docMk/>
          <pc:sldMk cId="2006492056" sldId="447"/>
        </pc:sldMkLst>
        <pc:spChg chg="mod">
          <ac:chgData name="Schagen, S. van (Sander)" userId="fa772263-3240-49cb-81c5-d30a8d2accb8" providerId="ADAL" clId="{046A69CF-D5C3-4E0A-B166-9650EA5351CD}" dt="2022-10-19T09:52:36.163" v="1653" actId="20577"/>
          <ac:spMkLst>
            <pc:docMk/>
            <pc:sldMk cId="2006492056" sldId="447"/>
            <ac:spMk id="3" creationId="{8B70426B-57A8-B6DA-283F-BC60CCE27093}"/>
          </ac:spMkLst>
        </pc:spChg>
      </pc:sldChg>
      <pc:sldChg chg="addSp delSp modSp add mod">
        <pc:chgData name="Schagen, S. van (Sander)" userId="fa772263-3240-49cb-81c5-d30a8d2accb8" providerId="ADAL" clId="{046A69CF-D5C3-4E0A-B166-9650EA5351CD}" dt="2022-10-19T09:40:31.816" v="1348" actId="1076"/>
        <pc:sldMkLst>
          <pc:docMk/>
          <pc:sldMk cId="48915867" sldId="448"/>
        </pc:sldMkLst>
        <pc:spChg chg="del">
          <ac:chgData name="Schagen, S. van (Sander)" userId="fa772263-3240-49cb-81c5-d30a8d2accb8" providerId="ADAL" clId="{046A69CF-D5C3-4E0A-B166-9650EA5351CD}" dt="2022-10-19T09:36:04.636" v="1328" actId="478"/>
          <ac:spMkLst>
            <pc:docMk/>
            <pc:sldMk cId="48915867" sldId="448"/>
            <ac:spMk id="42" creationId="{29C6418B-B496-21D1-2837-9346D6BD9E38}"/>
          </ac:spMkLst>
        </pc:spChg>
        <pc:spChg chg="del">
          <ac:chgData name="Schagen, S. van (Sander)" userId="fa772263-3240-49cb-81c5-d30a8d2accb8" providerId="ADAL" clId="{046A69CF-D5C3-4E0A-B166-9650EA5351CD}" dt="2022-10-19T09:36:07.151" v="1329" actId="478"/>
          <ac:spMkLst>
            <pc:docMk/>
            <pc:sldMk cId="48915867" sldId="448"/>
            <ac:spMk id="43" creationId="{C4B8807D-2B26-0FA3-CDA3-FD6A3CB22F82}"/>
          </ac:spMkLst>
        </pc:spChg>
        <pc:spChg chg="add mod">
          <ac:chgData name="Schagen, S. van (Sander)" userId="fa772263-3240-49cb-81c5-d30a8d2accb8" providerId="ADAL" clId="{046A69CF-D5C3-4E0A-B166-9650EA5351CD}" dt="2022-10-19T09:37:38.019" v="1336" actId="255"/>
          <ac:spMkLst>
            <pc:docMk/>
            <pc:sldMk cId="48915867" sldId="448"/>
            <ac:spMk id="44" creationId="{52905FF0-6983-4102-E44D-2F9A978FC506}"/>
          </ac:spMkLst>
        </pc:spChg>
        <pc:spChg chg="add mod">
          <ac:chgData name="Schagen, S. van (Sander)" userId="fa772263-3240-49cb-81c5-d30a8d2accb8" providerId="ADAL" clId="{046A69CF-D5C3-4E0A-B166-9650EA5351CD}" dt="2022-10-19T09:37:48.604" v="1337" actId="255"/>
          <ac:spMkLst>
            <pc:docMk/>
            <pc:sldMk cId="48915867" sldId="448"/>
            <ac:spMk id="45" creationId="{DE7900DC-3F0A-9419-5F70-15136C3B6D28}"/>
          </ac:spMkLst>
        </pc:spChg>
        <pc:spChg chg="add mod">
          <ac:chgData name="Schagen, S. van (Sander)" userId="fa772263-3240-49cb-81c5-d30a8d2accb8" providerId="ADAL" clId="{046A69CF-D5C3-4E0A-B166-9650EA5351CD}" dt="2022-10-19T09:37:17.711" v="1333" actId="1076"/>
          <ac:spMkLst>
            <pc:docMk/>
            <pc:sldMk cId="48915867" sldId="448"/>
            <ac:spMk id="50" creationId="{1B3C7F07-407E-B799-16E0-1E5B64CAB5AD}"/>
          </ac:spMkLst>
        </pc:spChg>
        <pc:spChg chg="add mod">
          <ac:chgData name="Schagen, S. van (Sander)" userId="fa772263-3240-49cb-81c5-d30a8d2accb8" providerId="ADAL" clId="{046A69CF-D5C3-4E0A-B166-9650EA5351CD}" dt="2022-10-19T09:37:13.071" v="1332"/>
          <ac:spMkLst>
            <pc:docMk/>
            <pc:sldMk cId="48915867" sldId="448"/>
            <ac:spMk id="52" creationId="{4B0630B5-7C0A-1A4E-6AC9-1DCD57B7A0A8}"/>
          </ac:spMkLst>
        </pc:spChg>
        <pc:spChg chg="add mod">
          <ac:chgData name="Schagen, S. van (Sander)" userId="fa772263-3240-49cb-81c5-d30a8d2accb8" providerId="ADAL" clId="{046A69CF-D5C3-4E0A-B166-9650EA5351CD}" dt="2022-10-19T09:37:13.071" v="1332"/>
          <ac:spMkLst>
            <pc:docMk/>
            <pc:sldMk cId="48915867" sldId="448"/>
            <ac:spMk id="53" creationId="{2E6763EA-A4BB-03BA-3CD5-EAFFE3E4E417}"/>
          </ac:spMkLst>
        </pc:spChg>
        <pc:spChg chg="add mod">
          <ac:chgData name="Schagen, S. van (Sander)" userId="fa772263-3240-49cb-81c5-d30a8d2accb8" providerId="ADAL" clId="{046A69CF-D5C3-4E0A-B166-9650EA5351CD}" dt="2022-10-19T09:37:13.071" v="1332"/>
          <ac:spMkLst>
            <pc:docMk/>
            <pc:sldMk cId="48915867" sldId="448"/>
            <ac:spMk id="54" creationId="{212218A5-32EE-61DE-9CD8-877B07AFF70A}"/>
          </ac:spMkLst>
        </pc:spChg>
        <pc:spChg chg="add mod">
          <ac:chgData name="Schagen, S. van (Sander)" userId="fa772263-3240-49cb-81c5-d30a8d2accb8" providerId="ADAL" clId="{046A69CF-D5C3-4E0A-B166-9650EA5351CD}" dt="2022-10-19T09:37:13.071" v="1332"/>
          <ac:spMkLst>
            <pc:docMk/>
            <pc:sldMk cId="48915867" sldId="448"/>
            <ac:spMk id="55" creationId="{712E4212-8B77-53F7-BA31-7F77933CF37D}"/>
          </ac:spMkLst>
        </pc:spChg>
        <pc:spChg chg="add mod">
          <ac:chgData name="Schagen, S. van (Sander)" userId="fa772263-3240-49cb-81c5-d30a8d2accb8" providerId="ADAL" clId="{046A69CF-D5C3-4E0A-B166-9650EA5351CD}" dt="2022-10-19T09:37:13.071" v="1332"/>
          <ac:spMkLst>
            <pc:docMk/>
            <pc:sldMk cId="48915867" sldId="448"/>
            <ac:spMk id="56" creationId="{12492273-29BA-4392-0B6E-437163549623}"/>
          </ac:spMkLst>
        </pc:spChg>
        <pc:spChg chg="add mod">
          <ac:chgData name="Schagen, S. van (Sander)" userId="fa772263-3240-49cb-81c5-d30a8d2accb8" providerId="ADAL" clId="{046A69CF-D5C3-4E0A-B166-9650EA5351CD}" dt="2022-10-19T09:37:13.071" v="1332"/>
          <ac:spMkLst>
            <pc:docMk/>
            <pc:sldMk cId="48915867" sldId="448"/>
            <ac:spMk id="57" creationId="{2DFC7DF2-4A15-664B-63F7-C1FE4B70DC73}"/>
          </ac:spMkLst>
        </pc:spChg>
        <pc:spChg chg="add mod">
          <ac:chgData name="Schagen, S. van (Sander)" userId="fa772263-3240-49cb-81c5-d30a8d2accb8" providerId="ADAL" clId="{046A69CF-D5C3-4E0A-B166-9650EA5351CD}" dt="2022-10-19T09:37:13.071" v="1332"/>
          <ac:spMkLst>
            <pc:docMk/>
            <pc:sldMk cId="48915867" sldId="448"/>
            <ac:spMk id="58" creationId="{410BBAEC-2AD7-A17A-8922-88C0FB460329}"/>
          </ac:spMkLst>
        </pc:spChg>
        <pc:spChg chg="add mod">
          <ac:chgData name="Schagen, S. van (Sander)" userId="fa772263-3240-49cb-81c5-d30a8d2accb8" providerId="ADAL" clId="{046A69CF-D5C3-4E0A-B166-9650EA5351CD}" dt="2022-10-19T09:37:13.071" v="1332"/>
          <ac:spMkLst>
            <pc:docMk/>
            <pc:sldMk cId="48915867" sldId="448"/>
            <ac:spMk id="59" creationId="{A1878AA8-E52A-D550-7D0B-6F4417FB77D1}"/>
          </ac:spMkLst>
        </pc:spChg>
        <pc:spChg chg="add mod">
          <ac:chgData name="Schagen, S. van (Sander)" userId="fa772263-3240-49cb-81c5-d30a8d2accb8" providerId="ADAL" clId="{046A69CF-D5C3-4E0A-B166-9650EA5351CD}" dt="2022-10-19T09:37:13.071" v="1332"/>
          <ac:spMkLst>
            <pc:docMk/>
            <pc:sldMk cId="48915867" sldId="448"/>
            <ac:spMk id="60" creationId="{0400C8B2-B1E7-2FFE-7A79-B1D1381FA0F5}"/>
          </ac:spMkLst>
        </pc:spChg>
        <pc:spChg chg="add mod">
          <ac:chgData name="Schagen, S. van (Sander)" userId="fa772263-3240-49cb-81c5-d30a8d2accb8" providerId="ADAL" clId="{046A69CF-D5C3-4E0A-B166-9650EA5351CD}" dt="2022-10-19T09:37:13.071" v="1332"/>
          <ac:spMkLst>
            <pc:docMk/>
            <pc:sldMk cId="48915867" sldId="448"/>
            <ac:spMk id="61" creationId="{B80C036B-3DAB-C029-A4E7-6CAA4B725387}"/>
          </ac:spMkLst>
        </pc:spChg>
        <pc:spChg chg="add mod">
          <ac:chgData name="Schagen, S. van (Sander)" userId="fa772263-3240-49cb-81c5-d30a8d2accb8" providerId="ADAL" clId="{046A69CF-D5C3-4E0A-B166-9650EA5351CD}" dt="2022-10-19T09:37:13.071" v="1332"/>
          <ac:spMkLst>
            <pc:docMk/>
            <pc:sldMk cId="48915867" sldId="448"/>
            <ac:spMk id="62" creationId="{7EC4F9C7-5719-6F1C-5D95-36178C2F4380}"/>
          </ac:spMkLst>
        </pc:spChg>
        <pc:spChg chg="add mod">
          <ac:chgData name="Schagen, S. van (Sander)" userId="fa772263-3240-49cb-81c5-d30a8d2accb8" providerId="ADAL" clId="{046A69CF-D5C3-4E0A-B166-9650EA5351CD}" dt="2022-10-19T09:37:13.071" v="1332"/>
          <ac:spMkLst>
            <pc:docMk/>
            <pc:sldMk cId="48915867" sldId="448"/>
            <ac:spMk id="63" creationId="{8E5C04F6-62D7-06DA-4A59-9128F467E159}"/>
          </ac:spMkLst>
        </pc:spChg>
        <pc:spChg chg="add mod">
          <ac:chgData name="Schagen, S. van (Sander)" userId="fa772263-3240-49cb-81c5-d30a8d2accb8" providerId="ADAL" clId="{046A69CF-D5C3-4E0A-B166-9650EA5351CD}" dt="2022-10-19T09:37:13.071" v="1332"/>
          <ac:spMkLst>
            <pc:docMk/>
            <pc:sldMk cId="48915867" sldId="448"/>
            <ac:spMk id="65" creationId="{BB120611-DCDA-05C9-058F-E12F75688849}"/>
          </ac:spMkLst>
        </pc:spChg>
        <pc:spChg chg="add mod">
          <ac:chgData name="Schagen, S. van (Sander)" userId="fa772263-3240-49cb-81c5-d30a8d2accb8" providerId="ADAL" clId="{046A69CF-D5C3-4E0A-B166-9650EA5351CD}" dt="2022-10-19T09:40:20.548" v="1346" actId="1076"/>
          <ac:spMkLst>
            <pc:docMk/>
            <pc:sldMk cId="48915867" sldId="448"/>
            <ac:spMk id="66" creationId="{9DF4AB66-A1B1-ABCD-AB78-1495466A2977}"/>
          </ac:spMkLst>
        </pc:spChg>
        <pc:spChg chg="add mod">
          <ac:chgData name="Schagen, S. van (Sander)" userId="fa772263-3240-49cb-81c5-d30a8d2accb8" providerId="ADAL" clId="{046A69CF-D5C3-4E0A-B166-9650EA5351CD}" dt="2022-10-19T09:40:06.401" v="1344" actId="14100"/>
          <ac:spMkLst>
            <pc:docMk/>
            <pc:sldMk cId="48915867" sldId="448"/>
            <ac:spMk id="67" creationId="{E0F10CAA-1705-E274-5A71-BBC3221C8D14}"/>
          </ac:spMkLst>
        </pc:spChg>
        <pc:spChg chg="add mod">
          <ac:chgData name="Schagen, S. van (Sander)" userId="fa772263-3240-49cb-81c5-d30a8d2accb8" providerId="ADAL" clId="{046A69CF-D5C3-4E0A-B166-9650EA5351CD}" dt="2022-10-19T09:40:31.816" v="1348" actId="1076"/>
          <ac:spMkLst>
            <pc:docMk/>
            <pc:sldMk cId="48915867" sldId="448"/>
            <ac:spMk id="68" creationId="{6D38025B-D7A2-EEE6-0F58-BF3F9A2489E2}"/>
          </ac:spMkLst>
        </pc:spChg>
        <pc:grpChg chg="del">
          <ac:chgData name="Schagen, S. van (Sander)" userId="fa772263-3240-49cb-81c5-d30a8d2accb8" providerId="ADAL" clId="{046A69CF-D5C3-4E0A-B166-9650EA5351CD}" dt="2022-10-19T09:36:01.344" v="1327" actId="478"/>
          <ac:grpSpMkLst>
            <pc:docMk/>
            <pc:sldMk cId="48915867" sldId="448"/>
            <ac:grpSpMk id="2" creationId="{0E997F6E-D0D2-0779-7EC8-B3795B9F2BD0}"/>
          </ac:grpSpMkLst>
        </pc:grpChg>
        <pc:grpChg chg="del">
          <ac:chgData name="Schagen, S. van (Sander)" userId="fa772263-3240-49cb-81c5-d30a8d2accb8" providerId="ADAL" clId="{046A69CF-D5C3-4E0A-B166-9650EA5351CD}" dt="2022-10-19T09:36:10.334" v="1330" actId="478"/>
          <ac:grpSpMkLst>
            <pc:docMk/>
            <pc:sldMk cId="48915867" sldId="448"/>
            <ac:grpSpMk id="10" creationId="{2F4C93B7-8935-F704-71C3-DB058DFCF55A}"/>
          </ac:grpSpMkLst>
        </pc:grpChg>
        <pc:grpChg chg="del">
          <ac:chgData name="Schagen, S. van (Sander)" userId="fa772263-3240-49cb-81c5-d30a8d2accb8" providerId="ADAL" clId="{046A69CF-D5C3-4E0A-B166-9650EA5351CD}" dt="2022-10-19T09:37:10.324" v="1331" actId="478"/>
          <ac:grpSpMkLst>
            <pc:docMk/>
            <pc:sldMk cId="48915867" sldId="448"/>
            <ac:grpSpMk id="23" creationId="{4AB2D0AA-841C-ADAA-67B5-910E42031F31}"/>
          </ac:grpSpMkLst>
        </pc:grpChg>
        <pc:grpChg chg="del">
          <ac:chgData name="Schagen, S. van (Sander)" userId="fa772263-3240-49cb-81c5-d30a8d2accb8" providerId="ADAL" clId="{046A69CF-D5C3-4E0A-B166-9650EA5351CD}" dt="2022-10-19T09:37:10.324" v="1331" actId="478"/>
          <ac:grpSpMkLst>
            <pc:docMk/>
            <pc:sldMk cId="48915867" sldId="448"/>
            <ac:grpSpMk id="24" creationId="{F3BE9903-FBE1-647E-E92D-B3E7A8635CE7}"/>
          </ac:grpSpMkLst>
        </pc:grpChg>
        <pc:grpChg chg="del">
          <ac:chgData name="Schagen, S. van (Sander)" userId="fa772263-3240-49cb-81c5-d30a8d2accb8" providerId="ADAL" clId="{046A69CF-D5C3-4E0A-B166-9650EA5351CD}" dt="2022-10-19T09:37:10.324" v="1331" actId="478"/>
          <ac:grpSpMkLst>
            <pc:docMk/>
            <pc:sldMk cId="48915867" sldId="448"/>
            <ac:grpSpMk id="25" creationId="{6C791BF1-1BDB-6E29-EB79-40C3DBB3EA98}"/>
          </ac:grpSpMkLst>
        </pc:grpChg>
        <pc:grpChg chg="add mod">
          <ac:chgData name="Schagen, S. van (Sander)" userId="fa772263-3240-49cb-81c5-d30a8d2accb8" providerId="ADAL" clId="{046A69CF-D5C3-4E0A-B166-9650EA5351CD}" dt="2022-10-19T09:37:17.711" v="1333" actId="1076"/>
          <ac:grpSpMkLst>
            <pc:docMk/>
            <pc:sldMk cId="48915867" sldId="448"/>
            <ac:grpSpMk id="46" creationId="{50E0D4FE-E521-E7EC-5246-4348DA8A0A9E}"/>
          </ac:grpSpMkLst>
        </pc:grpChg>
        <pc:grpChg chg="add mod">
          <ac:chgData name="Schagen, S. van (Sander)" userId="fa772263-3240-49cb-81c5-d30a8d2accb8" providerId="ADAL" clId="{046A69CF-D5C3-4E0A-B166-9650EA5351CD}" dt="2022-10-19T09:37:17.711" v="1333" actId="1076"/>
          <ac:grpSpMkLst>
            <pc:docMk/>
            <pc:sldMk cId="48915867" sldId="448"/>
            <ac:grpSpMk id="47" creationId="{7714CD85-C09B-2F32-A781-762A5C5CB535}"/>
          </ac:grpSpMkLst>
        </pc:grpChg>
        <pc:grpChg chg="add mod">
          <ac:chgData name="Schagen, S. van (Sander)" userId="fa772263-3240-49cb-81c5-d30a8d2accb8" providerId="ADAL" clId="{046A69CF-D5C3-4E0A-B166-9650EA5351CD}" dt="2022-10-19T09:37:17.711" v="1333" actId="1076"/>
          <ac:grpSpMkLst>
            <pc:docMk/>
            <pc:sldMk cId="48915867" sldId="448"/>
            <ac:grpSpMk id="48" creationId="{0F315873-7056-4A79-6700-4F39BCBC1295}"/>
          </ac:grpSpMkLst>
        </pc:grpChg>
        <pc:picChg chg="add mod">
          <ac:chgData name="Schagen, S. van (Sander)" userId="fa772263-3240-49cb-81c5-d30a8d2accb8" providerId="ADAL" clId="{046A69CF-D5C3-4E0A-B166-9650EA5351CD}" dt="2022-10-19T09:37:13.071" v="1332"/>
          <ac:picMkLst>
            <pc:docMk/>
            <pc:sldMk cId="48915867" sldId="448"/>
            <ac:picMk id="51" creationId="{D32AD97F-20E5-F372-3489-9ED44BC3FC44}"/>
          </ac:picMkLst>
        </pc:picChg>
        <pc:cxnChg chg="add mod">
          <ac:chgData name="Schagen, S. van (Sander)" userId="fa772263-3240-49cb-81c5-d30a8d2accb8" providerId="ADAL" clId="{046A69CF-D5C3-4E0A-B166-9650EA5351CD}" dt="2022-10-19T09:37:17.711" v="1333" actId="1076"/>
          <ac:cxnSpMkLst>
            <pc:docMk/>
            <pc:sldMk cId="48915867" sldId="448"/>
            <ac:cxnSpMk id="49" creationId="{49ACA7D9-A55C-14F5-E55C-45D2D1E0E4D7}"/>
          </ac:cxnSpMkLst>
        </pc:cxnChg>
        <pc:cxnChg chg="add mod">
          <ac:chgData name="Schagen, S. van (Sander)" userId="fa772263-3240-49cb-81c5-d30a8d2accb8" providerId="ADAL" clId="{046A69CF-D5C3-4E0A-B166-9650EA5351CD}" dt="2022-10-19T09:37:13.071" v="1332"/>
          <ac:cxnSpMkLst>
            <pc:docMk/>
            <pc:sldMk cId="48915867" sldId="448"/>
            <ac:cxnSpMk id="64" creationId="{CD09E499-202A-F64A-11E3-DA026931F2EE}"/>
          </ac:cxnSpMkLst>
        </pc:cxnChg>
      </pc:sldChg>
      <pc:sldChg chg="addSp delSp modSp add mod">
        <pc:chgData name="Schagen, S. van (Sander)" userId="fa772263-3240-49cb-81c5-d30a8d2accb8" providerId="ADAL" clId="{046A69CF-D5C3-4E0A-B166-9650EA5351CD}" dt="2022-11-01T11:35:31.339" v="2460" actId="1036"/>
        <pc:sldMkLst>
          <pc:docMk/>
          <pc:sldMk cId="75000259" sldId="449"/>
        </pc:sldMkLst>
        <pc:spChg chg="add mod">
          <ac:chgData name="Schagen, S. van (Sander)" userId="fa772263-3240-49cb-81c5-d30a8d2accb8" providerId="ADAL" clId="{046A69CF-D5C3-4E0A-B166-9650EA5351CD}" dt="2022-10-19T14:33:58.997" v="2317" actId="1037"/>
          <ac:spMkLst>
            <pc:docMk/>
            <pc:sldMk cId="75000259" sldId="449"/>
            <ac:spMk id="4" creationId="{484DC508-831E-FFF0-CB70-3B134AC0F21F}"/>
          </ac:spMkLst>
        </pc:spChg>
        <pc:spChg chg="add mod">
          <ac:chgData name="Schagen, S. van (Sander)" userId="fa772263-3240-49cb-81c5-d30a8d2accb8" providerId="ADAL" clId="{046A69CF-D5C3-4E0A-B166-9650EA5351CD}" dt="2022-10-19T14:34:02.951" v="2331" actId="1037"/>
          <ac:spMkLst>
            <pc:docMk/>
            <pc:sldMk cId="75000259" sldId="449"/>
            <ac:spMk id="5" creationId="{9760C7DE-69A0-48EF-922A-8A84E4A1DC33}"/>
          </ac:spMkLst>
        </pc:spChg>
        <pc:spChg chg="add mod">
          <ac:chgData name="Schagen, S. van (Sander)" userId="fa772263-3240-49cb-81c5-d30a8d2accb8" providerId="ADAL" clId="{046A69CF-D5C3-4E0A-B166-9650EA5351CD}" dt="2022-10-19T09:45:03.454" v="1429"/>
          <ac:spMkLst>
            <pc:docMk/>
            <pc:sldMk cId="75000259" sldId="449"/>
            <ac:spMk id="8" creationId="{1BF5F6E1-94E7-272A-4799-BBCD50C9E625}"/>
          </ac:spMkLst>
        </pc:spChg>
        <pc:spChg chg="add mod">
          <ac:chgData name="Schagen, S. van (Sander)" userId="fa772263-3240-49cb-81c5-d30a8d2accb8" providerId="ADAL" clId="{046A69CF-D5C3-4E0A-B166-9650EA5351CD}" dt="2022-11-01T11:34:28.425" v="2432"/>
          <ac:spMkLst>
            <pc:docMk/>
            <pc:sldMk cId="75000259" sldId="449"/>
            <ac:spMk id="9" creationId="{24C46503-6AC3-C61E-71B8-A3B9C30BFF33}"/>
          </ac:spMkLst>
        </pc:spChg>
        <pc:spChg chg="add mod">
          <ac:chgData name="Schagen, S. van (Sander)" userId="fa772263-3240-49cb-81c5-d30a8d2accb8" providerId="ADAL" clId="{046A69CF-D5C3-4E0A-B166-9650EA5351CD}" dt="2022-10-19T09:46:34.811" v="1445" actId="6549"/>
          <ac:spMkLst>
            <pc:docMk/>
            <pc:sldMk cId="75000259" sldId="449"/>
            <ac:spMk id="10" creationId="{1F8FA9CB-0860-0030-2D64-0C4E156BE931}"/>
          </ac:spMkLst>
        </pc:spChg>
        <pc:spChg chg="del topLvl">
          <ac:chgData name="Schagen, S. van (Sander)" userId="fa772263-3240-49cb-81c5-d30a8d2accb8" providerId="ADAL" clId="{046A69CF-D5C3-4E0A-B166-9650EA5351CD}" dt="2022-10-19T09:43:47.949" v="1388" actId="478"/>
          <ac:spMkLst>
            <pc:docMk/>
            <pc:sldMk cId="75000259" sldId="449"/>
            <ac:spMk id="13" creationId="{FE2FA733-3090-1543-CBF0-8561EC4EB389}"/>
          </ac:spMkLst>
        </pc:spChg>
        <pc:spChg chg="del">
          <ac:chgData name="Schagen, S. van (Sander)" userId="fa772263-3240-49cb-81c5-d30a8d2accb8" providerId="ADAL" clId="{046A69CF-D5C3-4E0A-B166-9650EA5351CD}" dt="2022-10-19T09:43:35.554" v="1384" actId="478"/>
          <ac:spMkLst>
            <pc:docMk/>
            <pc:sldMk cId="75000259" sldId="449"/>
            <ac:spMk id="24" creationId="{D9F03415-2210-BE42-B65B-D4070408EB63}"/>
          </ac:spMkLst>
        </pc:spChg>
        <pc:spChg chg="del">
          <ac:chgData name="Schagen, S. van (Sander)" userId="fa772263-3240-49cb-81c5-d30a8d2accb8" providerId="ADAL" clId="{046A69CF-D5C3-4E0A-B166-9650EA5351CD}" dt="2022-10-19T09:43:29.707" v="1383" actId="478"/>
          <ac:spMkLst>
            <pc:docMk/>
            <pc:sldMk cId="75000259" sldId="449"/>
            <ac:spMk id="28" creationId="{2FD117FD-F504-E040-B5B3-DF7A7F6080B5}"/>
          </ac:spMkLst>
        </pc:spChg>
        <pc:spChg chg="del">
          <ac:chgData name="Schagen, S. van (Sander)" userId="fa772263-3240-49cb-81c5-d30a8d2accb8" providerId="ADAL" clId="{046A69CF-D5C3-4E0A-B166-9650EA5351CD}" dt="2022-10-19T09:43:44.792" v="1387" actId="478"/>
          <ac:spMkLst>
            <pc:docMk/>
            <pc:sldMk cId="75000259" sldId="449"/>
            <ac:spMk id="29" creationId="{D60236EB-F072-BA40-AEC7-F2579C47E653}"/>
          </ac:spMkLst>
        </pc:spChg>
        <pc:spChg chg="del">
          <ac:chgData name="Schagen, S. van (Sander)" userId="fa772263-3240-49cb-81c5-d30a8d2accb8" providerId="ADAL" clId="{046A69CF-D5C3-4E0A-B166-9650EA5351CD}" dt="2022-10-19T09:43:25.749" v="1382" actId="478"/>
          <ac:spMkLst>
            <pc:docMk/>
            <pc:sldMk cId="75000259" sldId="449"/>
            <ac:spMk id="33" creationId="{E431EB01-A1CF-3F46-8E0F-0879F7F6C843}"/>
          </ac:spMkLst>
        </pc:spChg>
        <pc:spChg chg="del">
          <ac:chgData name="Schagen, S. van (Sander)" userId="fa772263-3240-49cb-81c5-d30a8d2accb8" providerId="ADAL" clId="{046A69CF-D5C3-4E0A-B166-9650EA5351CD}" dt="2022-10-19T09:43:41.860" v="1386" actId="478"/>
          <ac:spMkLst>
            <pc:docMk/>
            <pc:sldMk cId="75000259" sldId="449"/>
            <ac:spMk id="35" creationId="{B5B803FE-0436-5F4B-B2E8-B36A7DAC06D8}"/>
          </ac:spMkLst>
        </pc:spChg>
        <pc:spChg chg="del">
          <ac:chgData name="Schagen, S. van (Sander)" userId="fa772263-3240-49cb-81c5-d30a8d2accb8" providerId="ADAL" clId="{046A69CF-D5C3-4E0A-B166-9650EA5351CD}" dt="2022-10-19T09:43:21.437" v="1381" actId="478"/>
          <ac:spMkLst>
            <pc:docMk/>
            <pc:sldMk cId="75000259" sldId="449"/>
            <ac:spMk id="37" creationId="{81DAA017-906A-FF46-8F59-A6DB864E847C}"/>
          </ac:spMkLst>
        </pc:spChg>
        <pc:spChg chg="del">
          <ac:chgData name="Schagen, S. van (Sander)" userId="fa772263-3240-49cb-81c5-d30a8d2accb8" providerId="ADAL" clId="{046A69CF-D5C3-4E0A-B166-9650EA5351CD}" dt="2022-10-19T09:43:38.783" v="1385" actId="478"/>
          <ac:spMkLst>
            <pc:docMk/>
            <pc:sldMk cId="75000259" sldId="449"/>
            <ac:spMk id="39" creationId="{A1F2E4D9-FEA9-E642-91AE-7C9EC2AE2FC5}"/>
          </ac:spMkLst>
        </pc:spChg>
        <pc:spChg chg="add">
          <ac:chgData name="Schagen, S. van (Sander)" userId="fa772263-3240-49cb-81c5-d30a8d2accb8" providerId="ADAL" clId="{046A69CF-D5C3-4E0A-B166-9650EA5351CD}" dt="2022-10-19T09:48:38.584" v="1499" actId="11529"/>
          <ac:spMkLst>
            <pc:docMk/>
            <pc:sldMk cId="75000259" sldId="449"/>
            <ac:spMk id="45" creationId="{D6F8B894-EF65-C229-491E-1DB2C48F6475}"/>
          </ac:spMkLst>
        </pc:spChg>
        <pc:spChg chg="add mod">
          <ac:chgData name="Schagen, S. van (Sander)" userId="fa772263-3240-49cb-81c5-d30a8d2accb8" providerId="ADAL" clId="{046A69CF-D5C3-4E0A-B166-9650EA5351CD}" dt="2022-10-19T14:34:07.199" v="2343" actId="1037"/>
          <ac:spMkLst>
            <pc:docMk/>
            <pc:sldMk cId="75000259" sldId="449"/>
            <ac:spMk id="46" creationId="{831EB09B-3F15-C9D7-2AFE-9308D3EE98D9}"/>
          </ac:spMkLst>
        </pc:spChg>
        <pc:spChg chg="add mod">
          <ac:chgData name="Schagen, S. van (Sander)" userId="fa772263-3240-49cb-81c5-d30a8d2accb8" providerId="ADAL" clId="{046A69CF-D5C3-4E0A-B166-9650EA5351CD}" dt="2022-10-19T14:34:12.564" v="2370" actId="1037"/>
          <ac:spMkLst>
            <pc:docMk/>
            <pc:sldMk cId="75000259" sldId="449"/>
            <ac:spMk id="47" creationId="{A8D2943E-15A5-B569-AC7D-D9D7CF8625EA}"/>
          </ac:spMkLst>
        </pc:spChg>
        <pc:spChg chg="add mod">
          <ac:chgData name="Schagen, S. van (Sander)" userId="fa772263-3240-49cb-81c5-d30a8d2accb8" providerId="ADAL" clId="{046A69CF-D5C3-4E0A-B166-9650EA5351CD}" dt="2022-10-19T14:34:19.254" v="2383" actId="1036"/>
          <ac:spMkLst>
            <pc:docMk/>
            <pc:sldMk cId="75000259" sldId="449"/>
            <ac:spMk id="48" creationId="{184E4407-FB24-1183-EB7B-D041FD5A027F}"/>
          </ac:spMkLst>
        </pc:spChg>
        <pc:spChg chg="add mod">
          <ac:chgData name="Schagen, S. van (Sander)" userId="fa772263-3240-49cb-81c5-d30a8d2accb8" providerId="ADAL" clId="{046A69CF-D5C3-4E0A-B166-9650EA5351CD}" dt="2022-10-19T09:50:13.467" v="1578" actId="1076"/>
          <ac:spMkLst>
            <pc:docMk/>
            <pc:sldMk cId="75000259" sldId="449"/>
            <ac:spMk id="49" creationId="{47CB07B7-4768-B738-3D74-1A625141755C}"/>
          </ac:spMkLst>
        </pc:spChg>
        <pc:spChg chg="add mod">
          <ac:chgData name="Schagen, S. van (Sander)" userId="fa772263-3240-49cb-81c5-d30a8d2accb8" providerId="ADAL" clId="{046A69CF-D5C3-4E0A-B166-9650EA5351CD}" dt="2022-10-19T09:50:21.103" v="1580" actId="1076"/>
          <ac:spMkLst>
            <pc:docMk/>
            <pc:sldMk cId="75000259" sldId="449"/>
            <ac:spMk id="50" creationId="{DB390909-00CF-ABB1-5D14-DC1E5A11447E}"/>
          </ac:spMkLst>
        </pc:spChg>
        <pc:spChg chg="add mod">
          <ac:chgData name="Schagen, S. van (Sander)" userId="fa772263-3240-49cb-81c5-d30a8d2accb8" providerId="ADAL" clId="{046A69CF-D5C3-4E0A-B166-9650EA5351CD}" dt="2022-10-19T09:50:25.999" v="1582" actId="1076"/>
          <ac:spMkLst>
            <pc:docMk/>
            <pc:sldMk cId="75000259" sldId="449"/>
            <ac:spMk id="51" creationId="{BCF58EB5-7B03-96B7-A629-E0F29D310E52}"/>
          </ac:spMkLst>
        </pc:spChg>
        <pc:spChg chg="add mod">
          <ac:chgData name="Schagen, S. van (Sander)" userId="fa772263-3240-49cb-81c5-d30a8d2accb8" providerId="ADAL" clId="{046A69CF-D5C3-4E0A-B166-9650EA5351CD}" dt="2022-10-19T09:50:37.598" v="1584" actId="1076"/>
          <ac:spMkLst>
            <pc:docMk/>
            <pc:sldMk cId="75000259" sldId="449"/>
            <ac:spMk id="52" creationId="{BA218BE0-1628-6AD8-A562-DC315E0115C5}"/>
          </ac:spMkLst>
        </pc:spChg>
        <pc:spChg chg="add mod">
          <ac:chgData name="Schagen, S. van (Sander)" userId="fa772263-3240-49cb-81c5-d30a8d2accb8" providerId="ADAL" clId="{046A69CF-D5C3-4E0A-B166-9650EA5351CD}" dt="2022-10-19T09:50:43.527" v="1586" actId="1076"/>
          <ac:spMkLst>
            <pc:docMk/>
            <pc:sldMk cId="75000259" sldId="449"/>
            <ac:spMk id="53" creationId="{12E12CB9-D244-CA63-5EC7-CBDFB500C0D9}"/>
          </ac:spMkLst>
        </pc:spChg>
        <pc:spChg chg="add mod">
          <ac:chgData name="Schagen, S. van (Sander)" userId="fa772263-3240-49cb-81c5-d30a8d2accb8" providerId="ADAL" clId="{046A69CF-D5C3-4E0A-B166-9650EA5351CD}" dt="2022-10-19T09:51:18.647" v="1598" actId="1076"/>
          <ac:spMkLst>
            <pc:docMk/>
            <pc:sldMk cId="75000259" sldId="449"/>
            <ac:spMk id="55" creationId="{033A04E4-C828-7BF5-5027-42B9E46FBDC1}"/>
          </ac:spMkLst>
        </pc:spChg>
        <pc:spChg chg="add mod">
          <ac:chgData name="Schagen, S. van (Sander)" userId="fa772263-3240-49cb-81c5-d30a8d2accb8" providerId="ADAL" clId="{046A69CF-D5C3-4E0A-B166-9650EA5351CD}" dt="2022-11-01T11:35:31.339" v="2460" actId="1036"/>
          <ac:spMkLst>
            <pc:docMk/>
            <pc:sldMk cId="75000259" sldId="449"/>
            <ac:spMk id="56" creationId="{C6AF7443-F70E-638E-72D7-882978172F26}"/>
          </ac:spMkLst>
        </pc:spChg>
        <pc:spChg chg="add del mod">
          <ac:chgData name="Schagen, S. van (Sander)" userId="fa772263-3240-49cb-81c5-d30a8d2accb8" providerId="ADAL" clId="{046A69CF-D5C3-4E0A-B166-9650EA5351CD}" dt="2022-11-01T11:34:27.635" v="2431" actId="478"/>
          <ac:spMkLst>
            <pc:docMk/>
            <pc:sldMk cId="75000259" sldId="449"/>
            <ac:spMk id="57" creationId="{AA65E622-FBF8-B4A8-9BCF-36EB5E8A0DBA}"/>
          </ac:spMkLst>
        </pc:spChg>
        <pc:grpChg chg="add mod ord">
          <ac:chgData name="Schagen, S. van (Sander)" userId="fa772263-3240-49cb-81c5-d30a8d2accb8" providerId="ADAL" clId="{046A69CF-D5C3-4E0A-B166-9650EA5351CD}" dt="2022-10-19T09:46:56.233" v="1467" actId="14100"/>
          <ac:grpSpMkLst>
            <pc:docMk/>
            <pc:sldMk cId="75000259" sldId="449"/>
            <ac:grpSpMk id="6" creationId="{3072270C-4D82-0E67-FDB0-A49C03FB5F55}"/>
          </ac:grpSpMkLst>
        </pc:grpChg>
        <pc:grpChg chg="del">
          <ac:chgData name="Schagen, S. van (Sander)" userId="fa772263-3240-49cb-81c5-d30a8d2accb8" providerId="ADAL" clId="{046A69CF-D5C3-4E0A-B166-9650EA5351CD}" dt="2022-10-19T09:43:47.949" v="1388" actId="478"/>
          <ac:grpSpMkLst>
            <pc:docMk/>
            <pc:sldMk cId="75000259" sldId="449"/>
            <ac:grpSpMk id="9" creationId="{29FB1DAF-AA0A-8DEF-AD13-46A8F7CED1D4}"/>
          </ac:grpSpMkLst>
        </pc:grpChg>
        <pc:grpChg chg="del mod topLvl">
          <ac:chgData name="Schagen, S. van (Sander)" userId="fa772263-3240-49cb-81c5-d30a8d2accb8" providerId="ADAL" clId="{046A69CF-D5C3-4E0A-B166-9650EA5351CD}" dt="2022-10-19T09:45:22.455" v="1433" actId="478"/>
          <ac:grpSpMkLst>
            <pc:docMk/>
            <pc:sldMk cId="75000259" sldId="449"/>
            <ac:grpSpMk id="12" creationId="{B0F08BA1-0993-F212-6194-A0D5810B8D62}"/>
          </ac:grpSpMkLst>
        </pc:grpChg>
        <pc:picChg chg="mod">
          <ac:chgData name="Schagen, S. van (Sander)" userId="fa772263-3240-49cb-81c5-d30a8d2accb8" providerId="ADAL" clId="{046A69CF-D5C3-4E0A-B166-9650EA5351CD}" dt="2022-10-19T09:47:07.645" v="1468" actId="1076"/>
          <ac:picMkLst>
            <pc:docMk/>
            <pc:sldMk cId="75000259" sldId="449"/>
            <ac:picMk id="2" creationId="{6B294FD0-88C7-A922-0278-5DA4005EDF82}"/>
          </ac:picMkLst>
        </pc:picChg>
        <pc:picChg chg="mod">
          <ac:chgData name="Schagen, S. van (Sander)" userId="fa772263-3240-49cb-81c5-d30a8d2accb8" providerId="ADAL" clId="{046A69CF-D5C3-4E0A-B166-9650EA5351CD}" dt="2022-10-19T09:47:10.673" v="1469" actId="1076"/>
          <ac:picMkLst>
            <pc:docMk/>
            <pc:sldMk cId="75000259" sldId="449"/>
            <ac:picMk id="3" creationId="{BC14CE3F-F5DC-A434-7AE5-032F63FA74AF}"/>
          </ac:picMkLst>
        </pc:picChg>
        <pc:picChg chg="add mod">
          <ac:chgData name="Schagen, S. van (Sander)" userId="fa772263-3240-49cb-81c5-d30a8d2accb8" providerId="ADAL" clId="{046A69CF-D5C3-4E0A-B166-9650EA5351CD}" dt="2022-10-19T09:45:58.992" v="1437" actId="1076"/>
          <ac:picMkLst>
            <pc:docMk/>
            <pc:sldMk cId="75000259" sldId="449"/>
            <ac:picMk id="11" creationId="{24FB4BC9-498D-061A-747D-1CEB274118D6}"/>
          </ac:picMkLst>
        </pc:picChg>
        <pc:cxnChg chg="add mod">
          <ac:chgData name="Schagen, S. van (Sander)" userId="fa772263-3240-49cb-81c5-d30a8d2accb8" providerId="ADAL" clId="{046A69CF-D5C3-4E0A-B166-9650EA5351CD}" dt="2022-10-19T09:45:03.454" v="1429"/>
          <ac:cxnSpMkLst>
            <pc:docMk/>
            <pc:sldMk cId="75000259" sldId="449"/>
            <ac:cxnSpMk id="7" creationId="{EF3549E3-914F-FB63-C9A2-D863AD368E4C}"/>
          </ac:cxnSpMkLst>
        </pc:cxnChg>
        <pc:cxnChg chg="add mod">
          <ac:chgData name="Schagen, S. van (Sander)" userId="fa772263-3240-49cb-81c5-d30a8d2accb8" providerId="ADAL" clId="{046A69CF-D5C3-4E0A-B166-9650EA5351CD}" dt="2022-10-19T09:48:11.226" v="1496" actId="692"/>
          <ac:cxnSpMkLst>
            <pc:docMk/>
            <pc:sldMk cId="75000259" sldId="449"/>
            <ac:cxnSpMk id="43" creationId="{D2BAF092-CE55-6F5C-151F-50180C2BF055}"/>
          </ac:cxnSpMkLst>
        </pc:cxnChg>
        <pc:cxnChg chg="add mod">
          <ac:chgData name="Schagen, S. van (Sander)" userId="fa772263-3240-49cb-81c5-d30a8d2accb8" providerId="ADAL" clId="{046A69CF-D5C3-4E0A-B166-9650EA5351CD}" dt="2022-10-19T09:48:22.610" v="1498" actId="1076"/>
          <ac:cxnSpMkLst>
            <pc:docMk/>
            <pc:sldMk cId="75000259" sldId="449"/>
            <ac:cxnSpMk id="44" creationId="{1AF54E2E-E467-58F0-BE96-46E11F29262C}"/>
          </ac:cxnSpMkLst>
        </pc:cxnChg>
        <pc:cxnChg chg="add mod">
          <ac:chgData name="Schagen, S. van (Sander)" userId="fa772263-3240-49cb-81c5-d30a8d2accb8" providerId="ADAL" clId="{046A69CF-D5C3-4E0A-B166-9650EA5351CD}" dt="2022-11-01T11:35:23.241" v="2453" actId="1035"/>
          <ac:cxnSpMkLst>
            <pc:docMk/>
            <pc:sldMk cId="75000259" sldId="449"/>
            <ac:cxnSpMk id="54" creationId="{2F41A05D-C603-7EFA-280F-695B3CB30068}"/>
          </ac:cxnSpMkLst>
        </pc:cxnChg>
      </pc:sldChg>
      <pc:sldChg chg="addSp modSp new mod">
        <pc:chgData name="Schagen, S. van (Sander)" userId="fa772263-3240-49cb-81c5-d30a8d2accb8" providerId="ADAL" clId="{046A69CF-D5C3-4E0A-B166-9650EA5351CD}" dt="2022-10-19T09:58:47.487" v="1778" actId="14100"/>
        <pc:sldMkLst>
          <pc:docMk/>
          <pc:sldMk cId="611079545" sldId="450"/>
        </pc:sldMkLst>
        <pc:spChg chg="add mod">
          <ac:chgData name="Schagen, S. van (Sander)" userId="fa772263-3240-49cb-81c5-d30a8d2accb8" providerId="ADAL" clId="{046A69CF-D5C3-4E0A-B166-9650EA5351CD}" dt="2022-10-19T09:56:39.477" v="1752" actId="20577"/>
          <ac:spMkLst>
            <pc:docMk/>
            <pc:sldMk cId="611079545" sldId="450"/>
            <ac:spMk id="2" creationId="{DE4BF459-7A90-C638-A0A0-90BEA0368985}"/>
          </ac:spMkLst>
        </pc:spChg>
        <pc:spChg chg="add mod">
          <ac:chgData name="Schagen, S. van (Sander)" userId="fa772263-3240-49cb-81c5-d30a8d2accb8" providerId="ADAL" clId="{046A69CF-D5C3-4E0A-B166-9650EA5351CD}" dt="2022-10-19T09:56:52.721" v="1754" actId="1076"/>
          <ac:spMkLst>
            <pc:docMk/>
            <pc:sldMk cId="611079545" sldId="450"/>
            <ac:spMk id="3" creationId="{0E9BBC60-C714-D656-D43E-07DB6F96F217}"/>
          </ac:spMkLst>
        </pc:spChg>
        <pc:spChg chg="add mod">
          <ac:chgData name="Schagen, S. van (Sander)" userId="fa772263-3240-49cb-81c5-d30a8d2accb8" providerId="ADAL" clId="{046A69CF-D5C3-4E0A-B166-9650EA5351CD}" dt="2022-10-19T09:56:06.728" v="1700" actId="1076"/>
          <ac:spMkLst>
            <pc:docMk/>
            <pc:sldMk cId="611079545" sldId="450"/>
            <ac:spMk id="4" creationId="{00FA2819-F885-3D4B-2130-DBBDE31B21F4}"/>
          </ac:spMkLst>
        </pc:spChg>
        <pc:spChg chg="add mod">
          <ac:chgData name="Schagen, S. van (Sander)" userId="fa772263-3240-49cb-81c5-d30a8d2accb8" providerId="ADAL" clId="{046A69CF-D5C3-4E0A-B166-9650EA5351CD}" dt="2022-10-19T09:55:55.801" v="1698" actId="1076"/>
          <ac:spMkLst>
            <pc:docMk/>
            <pc:sldMk cId="611079545" sldId="450"/>
            <ac:spMk id="5" creationId="{1D4BAA0D-5478-47E3-EF29-709655B206F7}"/>
          </ac:spMkLst>
        </pc:spChg>
        <pc:spChg chg="add mod">
          <ac:chgData name="Schagen, S. van (Sander)" userId="fa772263-3240-49cb-81c5-d30a8d2accb8" providerId="ADAL" clId="{046A69CF-D5C3-4E0A-B166-9650EA5351CD}" dt="2022-10-19T09:58:41.363" v="1777" actId="6549"/>
          <ac:spMkLst>
            <pc:docMk/>
            <pc:sldMk cId="611079545" sldId="450"/>
            <ac:spMk id="6" creationId="{ECEC7EDA-8A83-EF92-F0E4-2DE517C8D2F2}"/>
          </ac:spMkLst>
        </pc:spChg>
        <pc:spChg chg="add mod">
          <ac:chgData name="Schagen, S. van (Sander)" userId="fa772263-3240-49cb-81c5-d30a8d2accb8" providerId="ADAL" clId="{046A69CF-D5C3-4E0A-B166-9650EA5351CD}" dt="2022-10-19T09:58:47.487" v="1778" actId="14100"/>
          <ac:spMkLst>
            <pc:docMk/>
            <pc:sldMk cId="611079545" sldId="450"/>
            <ac:spMk id="7" creationId="{C7EAC330-7F68-CAF1-E444-CFCD829208EA}"/>
          </ac:spMkLst>
        </pc:spChg>
      </pc:sldChg>
      <pc:sldChg chg="addSp delSp modSp add mod">
        <pc:chgData name="Schagen, S. van (Sander)" userId="fa772263-3240-49cb-81c5-d30a8d2accb8" providerId="ADAL" clId="{046A69CF-D5C3-4E0A-B166-9650EA5351CD}" dt="2022-10-19T14:28:50.893" v="2204" actId="14100"/>
        <pc:sldMkLst>
          <pc:docMk/>
          <pc:sldMk cId="1580314851" sldId="451"/>
        </pc:sldMkLst>
        <pc:spChg chg="mod">
          <ac:chgData name="Schagen, S. van (Sander)" userId="fa772263-3240-49cb-81c5-d30a8d2accb8" providerId="ADAL" clId="{046A69CF-D5C3-4E0A-B166-9650EA5351CD}" dt="2022-10-19T10:00:03.451" v="1800" actId="1076"/>
          <ac:spMkLst>
            <pc:docMk/>
            <pc:sldMk cId="1580314851" sldId="451"/>
            <ac:spMk id="2" creationId="{DE4BF459-7A90-C638-A0A0-90BEA0368985}"/>
          </ac:spMkLst>
        </pc:spChg>
        <pc:spChg chg="mod">
          <ac:chgData name="Schagen, S. van (Sander)" userId="fa772263-3240-49cb-81c5-d30a8d2accb8" providerId="ADAL" clId="{046A69CF-D5C3-4E0A-B166-9650EA5351CD}" dt="2022-10-19T10:02:46.696" v="1848" actId="1076"/>
          <ac:spMkLst>
            <pc:docMk/>
            <pc:sldMk cId="1580314851" sldId="451"/>
            <ac:spMk id="3" creationId="{0E9BBC60-C714-D656-D43E-07DB6F96F217}"/>
          </ac:spMkLst>
        </pc:spChg>
        <pc:spChg chg="add del">
          <ac:chgData name="Schagen, S. van (Sander)" userId="fa772263-3240-49cb-81c5-d30a8d2accb8" providerId="ADAL" clId="{046A69CF-D5C3-4E0A-B166-9650EA5351CD}" dt="2022-10-19T10:00:36.920" v="1807" actId="478"/>
          <ac:spMkLst>
            <pc:docMk/>
            <pc:sldMk cId="1580314851" sldId="451"/>
            <ac:spMk id="4" creationId="{00FA2819-F885-3D4B-2130-DBBDE31B21F4}"/>
          </ac:spMkLst>
        </pc:spChg>
        <pc:spChg chg="del">
          <ac:chgData name="Schagen, S. van (Sander)" userId="fa772263-3240-49cb-81c5-d30a8d2accb8" providerId="ADAL" clId="{046A69CF-D5C3-4E0A-B166-9650EA5351CD}" dt="2022-10-19T10:00:11.155" v="1802" actId="478"/>
          <ac:spMkLst>
            <pc:docMk/>
            <pc:sldMk cId="1580314851" sldId="451"/>
            <ac:spMk id="6" creationId="{ECEC7EDA-8A83-EF92-F0E4-2DE517C8D2F2}"/>
          </ac:spMkLst>
        </pc:spChg>
        <pc:spChg chg="del">
          <ac:chgData name="Schagen, S. van (Sander)" userId="fa772263-3240-49cb-81c5-d30a8d2accb8" providerId="ADAL" clId="{046A69CF-D5C3-4E0A-B166-9650EA5351CD}" dt="2022-10-19T10:00:56.068" v="1829" actId="478"/>
          <ac:spMkLst>
            <pc:docMk/>
            <pc:sldMk cId="1580314851" sldId="451"/>
            <ac:spMk id="7" creationId="{C7EAC330-7F68-CAF1-E444-CFCD829208EA}"/>
          </ac:spMkLst>
        </pc:spChg>
        <pc:spChg chg="add mod">
          <ac:chgData name="Schagen, S. van (Sander)" userId="fa772263-3240-49cb-81c5-d30a8d2accb8" providerId="ADAL" clId="{046A69CF-D5C3-4E0A-B166-9650EA5351CD}" dt="2022-10-19T10:00:40.965" v="1827" actId="1035"/>
          <ac:spMkLst>
            <pc:docMk/>
            <pc:sldMk cId="1580314851" sldId="451"/>
            <ac:spMk id="8" creationId="{EE1449E9-DEDD-2FFF-888C-E2F5ACEE53BE}"/>
          </ac:spMkLst>
        </pc:spChg>
        <pc:spChg chg="add del">
          <ac:chgData name="Schagen, S. van (Sander)" userId="fa772263-3240-49cb-81c5-d30a8d2accb8" providerId="ADAL" clId="{046A69CF-D5C3-4E0A-B166-9650EA5351CD}" dt="2022-10-19T10:01:50.026" v="1840" actId="478"/>
          <ac:spMkLst>
            <pc:docMk/>
            <pc:sldMk cId="1580314851" sldId="451"/>
            <ac:spMk id="9" creationId="{1B2DFB1A-AAC6-FD49-87BE-02EBC685276D}"/>
          </ac:spMkLst>
        </pc:spChg>
        <pc:spChg chg="add mod">
          <ac:chgData name="Schagen, S. van (Sander)" userId="fa772263-3240-49cb-81c5-d30a8d2accb8" providerId="ADAL" clId="{046A69CF-D5C3-4E0A-B166-9650EA5351CD}" dt="2022-10-19T10:02:40.711" v="1847" actId="1076"/>
          <ac:spMkLst>
            <pc:docMk/>
            <pc:sldMk cId="1580314851" sldId="451"/>
            <ac:spMk id="10" creationId="{3205000B-1FCF-E24D-88A2-067013CFEB93}"/>
          </ac:spMkLst>
        </pc:spChg>
        <pc:spChg chg="add">
          <ac:chgData name="Schagen, S. van (Sander)" userId="fa772263-3240-49cb-81c5-d30a8d2accb8" providerId="ADAL" clId="{046A69CF-D5C3-4E0A-B166-9650EA5351CD}" dt="2022-10-19T09:59:26.564" v="1782"/>
          <ac:spMkLst>
            <pc:docMk/>
            <pc:sldMk cId="1580314851" sldId="451"/>
            <ac:spMk id="11" creationId="{467F2338-34B2-FC3C-4494-22B389E6A590}"/>
          </ac:spMkLst>
        </pc:spChg>
        <pc:spChg chg="add mod">
          <ac:chgData name="Schagen, S. van (Sander)" userId="fa772263-3240-49cb-81c5-d30a8d2accb8" providerId="ADAL" clId="{046A69CF-D5C3-4E0A-B166-9650EA5351CD}" dt="2022-10-19T10:00:23.180" v="1805" actId="1076"/>
          <ac:spMkLst>
            <pc:docMk/>
            <pc:sldMk cId="1580314851" sldId="451"/>
            <ac:spMk id="12" creationId="{11F6D502-B041-2D91-DE0A-3E67E4B0B710}"/>
          </ac:spMkLst>
        </pc:spChg>
        <pc:spChg chg="add mod">
          <ac:chgData name="Schagen, S. van (Sander)" userId="fa772263-3240-49cb-81c5-d30a8d2accb8" providerId="ADAL" clId="{046A69CF-D5C3-4E0A-B166-9650EA5351CD}" dt="2022-10-19T10:02:38.043" v="1846" actId="1076"/>
          <ac:spMkLst>
            <pc:docMk/>
            <pc:sldMk cId="1580314851" sldId="451"/>
            <ac:spMk id="13" creationId="{6ED5EBED-1710-B1BA-9B89-C81CAB3A422D}"/>
          </ac:spMkLst>
        </pc:spChg>
        <pc:spChg chg="add mod">
          <ac:chgData name="Schagen, S. van (Sander)" userId="fa772263-3240-49cb-81c5-d30a8d2accb8" providerId="ADAL" clId="{046A69CF-D5C3-4E0A-B166-9650EA5351CD}" dt="2022-10-19T10:02:30.466" v="1845" actId="1076"/>
          <ac:spMkLst>
            <pc:docMk/>
            <pc:sldMk cId="1580314851" sldId="451"/>
            <ac:spMk id="14" creationId="{484D1972-32A9-4C2C-AFCB-6EA158088E69}"/>
          </ac:spMkLst>
        </pc:spChg>
        <pc:spChg chg="add mod">
          <ac:chgData name="Schagen, S. van (Sander)" userId="fa772263-3240-49cb-81c5-d30a8d2accb8" providerId="ADAL" clId="{046A69CF-D5C3-4E0A-B166-9650EA5351CD}" dt="2022-10-19T14:28:50.893" v="2204" actId="14100"/>
          <ac:spMkLst>
            <pc:docMk/>
            <pc:sldMk cId="1580314851" sldId="451"/>
            <ac:spMk id="21" creationId="{F88EACDF-1D15-0863-67E8-29A50A5A9EA0}"/>
          </ac:spMkLst>
        </pc:spChg>
        <pc:spChg chg="add mod">
          <ac:chgData name="Schagen, S. van (Sander)" userId="fa772263-3240-49cb-81c5-d30a8d2accb8" providerId="ADAL" clId="{046A69CF-D5C3-4E0A-B166-9650EA5351CD}" dt="2022-10-19T14:28:50.893" v="2204" actId="14100"/>
          <ac:spMkLst>
            <pc:docMk/>
            <pc:sldMk cId="1580314851" sldId="451"/>
            <ac:spMk id="23" creationId="{C37DF868-5698-439A-8A14-1D324DF59752}"/>
          </ac:spMkLst>
        </pc:spChg>
        <pc:spChg chg="add mod">
          <ac:chgData name="Schagen, S. van (Sander)" userId="fa772263-3240-49cb-81c5-d30a8d2accb8" providerId="ADAL" clId="{046A69CF-D5C3-4E0A-B166-9650EA5351CD}" dt="2022-10-19T14:28:50.893" v="2204" actId="14100"/>
          <ac:spMkLst>
            <pc:docMk/>
            <pc:sldMk cId="1580314851" sldId="451"/>
            <ac:spMk id="25" creationId="{AF024348-122A-29B5-C21F-637F92BF88F3}"/>
          </ac:spMkLst>
        </pc:spChg>
        <pc:spChg chg="add mod">
          <ac:chgData name="Schagen, S. van (Sander)" userId="fa772263-3240-49cb-81c5-d30a8d2accb8" providerId="ADAL" clId="{046A69CF-D5C3-4E0A-B166-9650EA5351CD}" dt="2022-10-19T14:28:50.893" v="2204" actId="14100"/>
          <ac:spMkLst>
            <pc:docMk/>
            <pc:sldMk cId="1580314851" sldId="451"/>
            <ac:spMk id="27" creationId="{57FC3CAB-704B-20C8-EB0D-57CC3E902ADA}"/>
          </ac:spMkLst>
        </pc:spChg>
        <pc:grpChg chg="add mod">
          <ac:chgData name="Schagen, S. van (Sander)" userId="fa772263-3240-49cb-81c5-d30a8d2accb8" providerId="ADAL" clId="{046A69CF-D5C3-4E0A-B166-9650EA5351CD}" dt="2022-10-19T14:28:50.893" v="2204" actId="14100"/>
          <ac:grpSpMkLst>
            <pc:docMk/>
            <pc:sldMk cId="1580314851" sldId="451"/>
            <ac:grpSpMk id="15" creationId="{6C2CCA23-8D22-E1A7-AD77-C10B3C452D3E}"/>
          </ac:grpSpMkLst>
        </pc:grpChg>
        <pc:grpChg chg="add mod">
          <ac:chgData name="Schagen, S. van (Sander)" userId="fa772263-3240-49cb-81c5-d30a8d2accb8" providerId="ADAL" clId="{046A69CF-D5C3-4E0A-B166-9650EA5351CD}" dt="2022-10-19T14:28:50.893" v="2204" actId="14100"/>
          <ac:grpSpMkLst>
            <pc:docMk/>
            <pc:sldMk cId="1580314851" sldId="451"/>
            <ac:grpSpMk id="16" creationId="{4F4848FA-F3F6-F63F-C934-375DA75441CA}"/>
          </ac:grpSpMkLst>
        </pc:grpChg>
        <pc:grpChg chg="add mod">
          <ac:chgData name="Schagen, S. van (Sander)" userId="fa772263-3240-49cb-81c5-d30a8d2accb8" providerId="ADAL" clId="{046A69CF-D5C3-4E0A-B166-9650EA5351CD}" dt="2022-10-19T14:28:50.893" v="2204" actId="14100"/>
          <ac:grpSpMkLst>
            <pc:docMk/>
            <pc:sldMk cId="1580314851" sldId="451"/>
            <ac:grpSpMk id="17" creationId="{6D99F467-0054-72EF-CD27-FC981032225B}"/>
          </ac:grpSpMkLst>
        </pc:grpChg>
        <pc:grpChg chg="add mod">
          <ac:chgData name="Schagen, S. van (Sander)" userId="fa772263-3240-49cb-81c5-d30a8d2accb8" providerId="ADAL" clId="{046A69CF-D5C3-4E0A-B166-9650EA5351CD}" dt="2022-10-19T14:28:50.893" v="2204" actId="14100"/>
          <ac:grpSpMkLst>
            <pc:docMk/>
            <pc:sldMk cId="1580314851" sldId="451"/>
            <ac:grpSpMk id="18" creationId="{37DC6558-083D-2AFE-3E80-D4B33DEFCD26}"/>
          </ac:grpSpMkLst>
        </pc:grpChg>
        <pc:grpChg chg="add mod">
          <ac:chgData name="Schagen, S. van (Sander)" userId="fa772263-3240-49cb-81c5-d30a8d2accb8" providerId="ADAL" clId="{046A69CF-D5C3-4E0A-B166-9650EA5351CD}" dt="2022-10-19T14:28:50.893" v="2204" actId="14100"/>
          <ac:grpSpMkLst>
            <pc:docMk/>
            <pc:sldMk cId="1580314851" sldId="451"/>
            <ac:grpSpMk id="19" creationId="{5CD0B7AC-A0A9-53CD-E458-6897AFBCF703}"/>
          </ac:grpSpMkLst>
        </pc:grpChg>
        <pc:picChg chg="add mod">
          <ac:chgData name="Schagen, S. van (Sander)" userId="fa772263-3240-49cb-81c5-d30a8d2accb8" providerId="ADAL" clId="{046A69CF-D5C3-4E0A-B166-9650EA5351CD}" dt="2022-10-19T14:28:50.893" v="2204" actId="14100"/>
          <ac:picMkLst>
            <pc:docMk/>
            <pc:sldMk cId="1580314851" sldId="451"/>
            <ac:picMk id="20" creationId="{B401E4BA-E88F-9661-6788-C0544E08B58C}"/>
          </ac:picMkLst>
        </pc:picChg>
        <pc:picChg chg="add mod">
          <ac:chgData name="Schagen, S. van (Sander)" userId="fa772263-3240-49cb-81c5-d30a8d2accb8" providerId="ADAL" clId="{046A69CF-D5C3-4E0A-B166-9650EA5351CD}" dt="2022-10-19T14:28:50.893" v="2204" actId="14100"/>
          <ac:picMkLst>
            <pc:docMk/>
            <pc:sldMk cId="1580314851" sldId="451"/>
            <ac:picMk id="22" creationId="{43B7B246-3725-02C7-5733-823161F19B01}"/>
          </ac:picMkLst>
        </pc:picChg>
        <pc:picChg chg="add mod">
          <ac:chgData name="Schagen, S. van (Sander)" userId="fa772263-3240-49cb-81c5-d30a8d2accb8" providerId="ADAL" clId="{046A69CF-D5C3-4E0A-B166-9650EA5351CD}" dt="2022-10-19T14:28:50.893" v="2204" actId="14100"/>
          <ac:picMkLst>
            <pc:docMk/>
            <pc:sldMk cId="1580314851" sldId="451"/>
            <ac:picMk id="24" creationId="{5EE2465D-B66A-BD1C-B6D8-2271F8F33811}"/>
          </ac:picMkLst>
        </pc:picChg>
        <pc:picChg chg="add mod">
          <ac:chgData name="Schagen, S. van (Sander)" userId="fa772263-3240-49cb-81c5-d30a8d2accb8" providerId="ADAL" clId="{046A69CF-D5C3-4E0A-B166-9650EA5351CD}" dt="2022-10-19T14:28:50.893" v="2204" actId="14100"/>
          <ac:picMkLst>
            <pc:docMk/>
            <pc:sldMk cId="1580314851" sldId="451"/>
            <ac:picMk id="26" creationId="{4341F460-3C26-39D7-E726-737DB6DBF007}"/>
          </ac:picMkLst>
        </pc:picChg>
      </pc:sldChg>
      <pc:sldChg chg="new del">
        <pc:chgData name="Schagen, S. van (Sander)" userId="fa772263-3240-49cb-81c5-d30a8d2accb8" providerId="ADAL" clId="{046A69CF-D5C3-4E0A-B166-9650EA5351CD}" dt="2022-10-19T10:03:15.479" v="1851" actId="47"/>
        <pc:sldMkLst>
          <pc:docMk/>
          <pc:sldMk cId="3024233912" sldId="452"/>
        </pc:sldMkLst>
      </pc:sldChg>
      <pc:sldChg chg="addSp delSp modSp add mod">
        <pc:chgData name="Schagen, S. van (Sander)" userId="fa772263-3240-49cb-81c5-d30a8d2accb8" providerId="ADAL" clId="{046A69CF-D5C3-4E0A-B166-9650EA5351CD}" dt="2022-10-19T14:30:54.718" v="2279" actId="1076"/>
        <pc:sldMkLst>
          <pc:docMk/>
          <pc:sldMk cId="3847181709" sldId="453"/>
        </pc:sldMkLst>
        <pc:spChg chg="del">
          <ac:chgData name="Schagen, S. van (Sander)" userId="fa772263-3240-49cb-81c5-d30a8d2accb8" providerId="ADAL" clId="{046A69CF-D5C3-4E0A-B166-9650EA5351CD}" dt="2022-10-19T11:50:05.937" v="1931" actId="478"/>
          <ac:spMkLst>
            <pc:docMk/>
            <pc:sldMk cId="3847181709" sldId="453"/>
            <ac:spMk id="3" creationId="{0E9BBC60-C714-D656-D43E-07DB6F96F217}"/>
          </ac:spMkLst>
        </pc:spChg>
        <pc:spChg chg="add mod">
          <ac:chgData name="Schagen, S. van (Sander)" userId="fa772263-3240-49cb-81c5-d30a8d2accb8" providerId="ADAL" clId="{046A69CF-D5C3-4E0A-B166-9650EA5351CD}" dt="2022-10-19T11:49:30.264" v="1924" actId="1036"/>
          <ac:spMkLst>
            <pc:docMk/>
            <pc:sldMk cId="3847181709" sldId="453"/>
            <ac:spMk id="4" creationId="{137537AD-C7EB-5E57-A36E-BFA9BF24CC6B}"/>
          </ac:spMkLst>
        </pc:spChg>
        <pc:spChg chg="add del mod">
          <ac:chgData name="Schagen, S. van (Sander)" userId="fa772263-3240-49cb-81c5-d30a8d2accb8" providerId="ADAL" clId="{046A69CF-D5C3-4E0A-B166-9650EA5351CD}" dt="2022-10-19T14:30:46.072" v="2276" actId="21"/>
          <ac:spMkLst>
            <pc:docMk/>
            <pc:sldMk cId="3847181709" sldId="453"/>
            <ac:spMk id="6" creationId="{A7589A75-F66F-7447-EED5-1206400B8272}"/>
          </ac:spMkLst>
        </pc:spChg>
        <pc:spChg chg="add">
          <ac:chgData name="Schagen, S. van (Sander)" userId="fa772263-3240-49cb-81c5-d30a8d2accb8" providerId="ADAL" clId="{046A69CF-D5C3-4E0A-B166-9650EA5351CD}" dt="2022-10-19T10:05:21.476" v="1852"/>
          <ac:spMkLst>
            <pc:docMk/>
            <pc:sldMk cId="3847181709" sldId="453"/>
            <ac:spMk id="7" creationId="{52A13ACD-F0DB-1DCC-84C3-2C6F6262EB47}"/>
          </ac:spMkLst>
        </pc:spChg>
        <pc:spChg chg="del mod">
          <ac:chgData name="Schagen, S. van (Sander)" userId="fa772263-3240-49cb-81c5-d30a8d2accb8" providerId="ADAL" clId="{046A69CF-D5C3-4E0A-B166-9650EA5351CD}" dt="2022-10-19T11:49:22.072" v="1890" actId="478"/>
          <ac:spMkLst>
            <pc:docMk/>
            <pc:sldMk cId="3847181709" sldId="453"/>
            <ac:spMk id="8" creationId="{EE1449E9-DEDD-2FFF-888C-E2F5ACEE53BE}"/>
          </ac:spMkLst>
        </pc:spChg>
        <pc:spChg chg="add mod">
          <ac:chgData name="Schagen, S. van (Sander)" userId="fa772263-3240-49cb-81c5-d30a8d2accb8" providerId="ADAL" clId="{046A69CF-D5C3-4E0A-B166-9650EA5351CD}" dt="2022-10-19T14:30:27.235" v="2274" actId="6549"/>
          <ac:spMkLst>
            <pc:docMk/>
            <pc:sldMk cId="3847181709" sldId="453"/>
            <ac:spMk id="9" creationId="{926F7699-7691-9A02-76DC-C4DC1912D0AC}"/>
          </ac:spMkLst>
        </pc:spChg>
        <pc:spChg chg="del mod">
          <ac:chgData name="Schagen, S. van (Sander)" userId="fa772263-3240-49cb-81c5-d30a8d2accb8" providerId="ADAL" clId="{046A69CF-D5C3-4E0A-B166-9650EA5351CD}" dt="2022-10-19T11:50:09.935" v="1933" actId="478"/>
          <ac:spMkLst>
            <pc:docMk/>
            <pc:sldMk cId="3847181709" sldId="453"/>
            <ac:spMk id="10" creationId="{3205000B-1FCF-E24D-88A2-067013CFEB93}"/>
          </ac:spMkLst>
        </pc:spChg>
        <pc:spChg chg="del">
          <ac:chgData name="Schagen, S. van (Sander)" userId="fa772263-3240-49cb-81c5-d30a8d2accb8" providerId="ADAL" clId="{046A69CF-D5C3-4E0A-B166-9650EA5351CD}" dt="2022-10-19T11:48:20.295" v="1857" actId="478"/>
          <ac:spMkLst>
            <pc:docMk/>
            <pc:sldMk cId="3847181709" sldId="453"/>
            <ac:spMk id="12" creationId="{11F6D502-B041-2D91-DE0A-3E67E4B0B710}"/>
          </ac:spMkLst>
        </pc:spChg>
        <pc:spChg chg="del mod">
          <ac:chgData name="Schagen, S. van (Sander)" userId="fa772263-3240-49cb-81c5-d30a8d2accb8" providerId="ADAL" clId="{046A69CF-D5C3-4E0A-B166-9650EA5351CD}" dt="2022-10-19T11:49:41.277" v="1927" actId="478"/>
          <ac:spMkLst>
            <pc:docMk/>
            <pc:sldMk cId="3847181709" sldId="453"/>
            <ac:spMk id="13" creationId="{6ED5EBED-1710-B1BA-9B89-C81CAB3A422D}"/>
          </ac:spMkLst>
        </pc:spChg>
        <pc:spChg chg="del">
          <ac:chgData name="Schagen, S. van (Sander)" userId="fa772263-3240-49cb-81c5-d30a8d2accb8" providerId="ADAL" clId="{046A69CF-D5C3-4E0A-B166-9650EA5351CD}" dt="2022-10-19T11:50:00.164" v="1930" actId="478"/>
          <ac:spMkLst>
            <pc:docMk/>
            <pc:sldMk cId="3847181709" sldId="453"/>
            <ac:spMk id="14" creationId="{484D1972-32A9-4C2C-AFCB-6EA158088E69}"/>
          </ac:spMkLst>
        </pc:spChg>
        <pc:spChg chg="add del mod">
          <ac:chgData name="Schagen, S. van (Sander)" userId="fa772263-3240-49cb-81c5-d30a8d2accb8" providerId="ADAL" clId="{046A69CF-D5C3-4E0A-B166-9650EA5351CD}" dt="2022-10-19T14:30:46.072" v="2276" actId="21"/>
          <ac:spMkLst>
            <pc:docMk/>
            <pc:sldMk cId="3847181709" sldId="453"/>
            <ac:spMk id="15" creationId="{5B10FFF1-458C-36B9-BAFD-9C9AF3979A2C}"/>
          </ac:spMkLst>
        </pc:spChg>
        <pc:picChg chg="add mod">
          <ac:chgData name="Schagen, S. van (Sander)" userId="fa772263-3240-49cb-81c5-d30a8d2accb8" providerId="ADAL" clId="{046A69CF-D5C3-4E0A-B166-9650EA5351CD}" dt="2022-10-19T14:30:54.718" v="2279" actId="1076"/>
          <ac:picMkLst>
            <pc:docMk/>
            <pc:sldMk cId="3847181709" sldId="453"/>
            <ac:picMk id="16" creationId="{957A2713-6539-2643-2E4A-2187E9CE79ED}"/>
          </ac:picMkLst>
        </pc:picChg>
      </pc:sldChg>
      <pc:sldChg chg="addSp delSp modSp add mod">
        <pc:chgData name="Schagen, S. van (Sander)" userId="fa772263-3240-49cb-81c5-d30a8d2accb8" providerId="ADAL" clId="{046A69CF-D5C3-4E0A-B166-9650EA5351CD}" dt="2022-10-19T14:31:47.843" v="2291" actId="1076"/>
        <pc:sldMkLst>
          <pc:docMk/>
          <pc:sldMk cId="555343857" sldId="454"/>
        </pc:sldMkLst>
        <pc:spChg chg="del">
          <ac:chgData name="Schagen, S. van (Sander)" userId="fa772263-3240-49cb-81c5-d30a8d2accb8" providerId="ADAL" clId="{046A69CF-D5C3-4E0A-B166-9650EA5351CD}" dt="2022-10-19T11:52:16.459" v="2011" actId="478"/>
          <ac:spMkLst>
            <pc:docMk/>
            <pc:sldMk cId="555343857" sldId="454"/>
            <ac:spMk id="3" creationId="{0E9BBC60-C714-D656-D43E-07DB6F96F217}"/>
          </ac:spMkLst>
        </pc:spChg>
        <pc:spChg chg="add">
          <ac:chgData name="Schagen, S. van (Sander)" userId="fa772263-3240-49cb-81c5-d30a8d2accb8" providerId="ADAL" clId="{046A69CF-D5C3-4E0A-B166-9650EA5351CD}" dt="2022-10-19T10:06:24.269" v="1854"/>
          <ac:spMkLst>
            <pc:docMk/>
            <pc:sldMk cId="555343857" sldId="454"/>
            <ac:spMk id="4" creationId="{33686871-D0F1-0185-B6CA-8F48BB5498A8}"/>
          </ac:spMkLst>
        </pc:spChg>
        <pc:spChg chg="del mod">
          <ac:chgData name="Schagen, S. van (Sander)" userId="fa772263-3240-49cb-81c5-d30a8d2accb8" providerId="ADAL" clId="{046A69CF-D5C3-4E0A-B166-9650EA5351CD}" dt="2022-10-19T14:31:14.098" v="2284" actId="478"/>
          <ac:spMkLst>
            <pc:docMk/>
            <pc:sldMk cId="555343857" sldId="454"/>
            <ac:spMk id="5" creationId="{1D4BAA0D-5478-47E3-EF29-709655B206F7}"/>
          </ac:spMkLst>
        </pc:spChg>
        <pc:spChg chg="add del">
          <ac:chgData name="Schagen, S. van (Sander)" userId="fa772263-3240-49cb-81c5-d30a8d2accb8" providerId="ADAL" clId="{046A69CF-D5C3-4E0A-B166-9650EA5351CD}" dt="2022-10-19T11:50:54.914" v="1963" actId="21"/>
          <ac:spMkLst>
            <pc:docMk/>
            <pc:sldMk cId="555343857" sldId="454"/>
            <ac:spMk id="6" creationId="{3D56F529-9D78-19F2-3EEB-1EC4D64BD24C}"/>
          </ac:spMkLst>
        </pc:spChg>
        <pc:spChg chg="add mod">
          <ac:chgData name="Schagen, S. van (Sander)" userId="fa772263-3240-49cb-81c5-d30a8d2accb8" providerId="ADAL" clId="{046A69CF-D5C3-4E0A-B166-9650EA5351CD}" dt="2022-10-19T14:31:44.256" v="2290" actId="1076"/>
          <ac:spMkLst>
            <pc:docMk/>
            <pc:sldMk cId="555343857" sldId="454"/>
            <ac:spMk id="7" creationId="{DDE27DD6-A422-C499-87DF-038AD3633C3B}"/>
          </ac:spMkLst>
        </pc:spChg>
        <pc:spChg chg="del">
          <ac:chgData name="Schagen, S. van (Sander)" userId="fa772263-3240-49cb-81c5-d30a8d2accb8" providerId="ADAL" clId="{046A69CF-D5C3-4E0A-B166-9650EA5351CD}" dt="2022-10-19T11:51:27.058" v="1968" actId="478"/>
          <ac:spMkLst>
            <pc:docMk/>
            <pc:sldMk cId="555343857" sldId="454"/>
            <ac:spMk id="8" creationId="{EE1449E9-DEDD-2FFF-888C-E2F5ACEE53BE}"/>
          </ac:spMkLst>
        </pc:spChg>
        <pc:spChg chg="add mod">
          <ac:chgData name="Schagen, S. van (Sander)" userId="fa772263-3240-49cb-81c5-d30a8d2accb8" providerId="ADAL" clId="{046A69CF-D5C3-4E0A-B166-9650EA5351CD}" dt="2022-10-19T14:31:47.843" v="2291" actId="1076"/>
          <ac:spMkLst>
            <pc:docMk/>
            <pc:sldMk cId="555343857" sldId="454"/>
            <ac:spMk id="9" creationId="{762BE8A2-1177-474C-DD16-752F2D5F9072}"/>
          </ac:spMkLst>
        </pc:spChg>
        <pc:spChg chg="del">
          <ac:chgData name="Schagen, S. van (Sander)" userId="fa772263-3240-49cb-81c5-d30a8d2accb8" providerId="ADAL" clId="{046A69CF-D5C3-4E0A-B166-9650EA5351CD}" dt="2022-10-19T11:52:19.291" v="2012" actId="478"/>
          <ac:spMkLst>
            <pc:docMk/>
            <pc:sldMk cId="555343857" sldId="454"/>
            <ac:spMk id="10" creationId="{3205000B-1FCF-E24D-88A2-067013CFEB93}"/>
          </ac:spMkLst>
        </pc:spChg>
        <pc:spChg chg="del">
          <ac:chgData name="Schagen, S. van (Sander)" userId="fa772263-3240-49cb-81c5-d30a8d2accb8" providerId="ADAL" clId="{046A69CF-D5C3-4E0A-B166-9650EA5351CD}" dt="2022-10-19T11:51:52.840" v="1973" actId="478"/>
          <ac:spMkLst>
            <pc:docMk/>
            <pc:sldMk cId="555343857" sldId="454"/>
            <ac:spMk id="12" creationId="{11F6D502-B041-2D91-DE0A-3E67E4B0B710}"/>
          </ac:spMkLst>
        </pc:spChg>
        <pc:spChg chg="del">
          <ac:chgData name="Schagen, S. van (Sander)" userId="fa772263-3240-49cb-81c5-d30a8d2accb8" providerId="ADAL" clId="{046A69CF-D5C3-4E0A-B166-9650EA5351CD}" dt="2022-10-19T11:52:13.440" v="2010" actId="478"/>
          <ac:spMkLst>
            <pc:docMk/>
            <pc:sldMk cId="555343857" sldId="454"/>
            <ac:spMk id="13" creationId="{6ED5EBED-1710-B1BA-9B89-C81CAB3A422D}"/>
          </ac:spMkLst>
        </pc:spChg>
        <pc:spChg chg="del">
          <ac:chgData name="Schagen, S. van (Sander)" userId="fa772263-3240-49cb-81c5-d30a8d2accb8" providerId="ADAL" clId="{046A69CF-D5C3-4E0A-B166-9650EA5351CD}" dt="2022-10-19T11:52:09.089" v="2009" actId="478"/>
          <ac:spMkLst>
            <pc:docMk/>
            <pc:sldMk cId="555343857" sldId="454"/>
            <ac:spMk id="14" creationId="{484D1972-32A9-4C2C-AFCB-6EA158088E69}"/>
          </ac:spMkLst>
        </pc:spChg>
        <pc:spChg chg="add mod">
          <ac:chgData name="Schagen, S. van (Sander)" userId="fa772263-3240-49cb-81c5-d30a8d2accb8" providerId="ADAL" clId="{046A69CF-D5C3-4E0A-B166-9650EA5351CD}" dt="2022-10-19T14:31:39.657" v="2289" actId="1076"/>
          <ac:spMkLst>
            <pc:docMk/>
            <pc:sldMk cId="555343857" sldId="454"/>
            <ac:spMk id="15" creationId="{14BCFDD0-1576-3301-28E9-7C4B3C844099}"/>
          </ac:spMkLst>
        </pc:spChg>
        <pc:spChg chg="add mod">
          <ac:chgData name="Schagen, S. van (Sander)" userId="fa772263-3240-49cb-81c5-d30a8d2accb8" providerId="ADAL" clId="{046A69CF-D5C3-4E0A-B166-9650EA5351CD}" dt="2022-10-19T14:31:25.718" v="2287" actId="1076"/>
          <ac:spMkLst>
            <pc:docMk/>
            <pc:sldMk cId="555343857" sldId="454"/>
            <ac:spMk id="16" creationId="{3CA8F836-4820-CB4D-B69F-EF10B3531EC4}"/>
          </ac:spMkLst>
        </pc:spChg>
      </pc:sldChg>
      <pc:sldChg chg="addSp delSp modSp add mod">
        <pc:chgData name="Schagen, S. van (Sander)" userId="fa772263-3240-49cb-81c5-d30a8d2accb8" providerId="ADAL" clId="{046A69CF-D5C3-4E0A-B166-9650EA5351CD}" dt="2022-10-19T14:22:11.722" v="2180" actId="14100"/>
        <pc:sldMkLst>
          <pc:docMk/>
          <pc:sldMk cId="1240994255" sldId="455"/>
        </pc:sldMkLst>
        <pc:spChg chg="mod">
          <ac:chgData name="Schagen, S. van (Sander)" userId="fa772263-3240-49cb-81c5-d30a8d2accb8" providerId="ADAL" clId="{046A69CF-D5C3-4E0A-B166-9650EA5351CD}" dt="2022-10-19T11:53:32.451" v="2118" actId="1035"/>
          <ac:spMkLst>
            <pc:docMk/>
            <pc:sldMk cId="1240994255" sldId="455"/>
            <ac:spMk id="3" creationId="{0E9BBC60-C714-D656-D43E-07DB6F96F217}"/>
          </ac:spMkLst>
        </pc:spChg>
        <pc:spChg chg="del">
          <ac:chgData name="Schagen, S. van (Sander)" userId="fa772263-3240-49cb-81c5-d30a8d2accb8" providerId="ADAL" clId="{046A69CF-D5C3-4E0A-B166-9650EA5351CD}" dt="2022-10-19T11:53:25.390" v="2063" actId="478"/>
          <ac:spMkLst>
            <pc:docMk/>
            <pc:sldMk cId="1240994255" sldId="455"/>
            <ac:spMk id="4" creationId="{00FA2819-F885-3D4B-2130-DBBDE31B21F4}"/>
          </ac:spMkLst>
        </pc:spChg>
        <pc:spChg chg="del">
          <ac:chgData name="Schagen, S. van (Sander)" userId="fa772263-3240-49cb-81c5-d30a8d2accb8" providerId="ADAL" clId="{046A69CF-D5C3-4E0A-B166-9650EA5351CD}" dt="2022-10-19T11:53:16.030" v="2014" actId="478"/>
          <ac:spMkLst>
            <pc:docMk/>
            <pc:sldMk cId="1240994255" sldId="455"/>
            <ac:spMk id="6" creationId="{ECEC7EDA-8A83-EF92-F0E4-2DE517C8D2F2}"/>
          </ac:spMkLst>
        </pc:spChg>
        <pc:spChg chg="mod">
          <ac:chgData name="Schagen, S. van (Sander)" userId="fa772263-3240-49cb-81c5-d30a8d2accb8" providerId="ADAL" clId="{046A69CF-D5C3-4E0A-B166-9650EA5351CD}" dt="2022-10-19T11:59:41.370" v="2143" actId="1076"/>
          <ac:spMkLst>
            <pc:docMk/>
            <pc:sldMk cId="1240994255" sldId="455"/>
            <ac:spMk id="7" creationId="{C7EAC330-7F68-CAF1-E444-CFCD829208EA}"/>
          </ac:spMkLst>
        </pc:spChg>
        <pc:spChg chg="mod">
          <ac:chgData name="Schagen, S. van (Sander)" userId="fa772263-3240-49cb-81c5-d30a8d2accb8" providerId="ADAL" clId="{046A69CF-D5C3-4E0A-B166-9650EA5351CD}" dt="2022-10-19T11:53:47.962" v="2122"/>
          <ac:spMkLst>
            <pc:docMk/>
            <pc:sldMk cId="1240994255" sldId="455"/>
            <ac:spMk id="9" creationId="{DBEB4D45-89CF-5AE5-C4B4-1AFC489C0C82}"/>
          </ac:spMkLst>
        </pc:spChg>
        <pc:spChg chg="add del mod">
          <ac:chgData name="Schagen, S. van (Sander)" userId="fa772263-3240-49cb-81c5-d30a8d2accb8" providerId="ADAL" clId="{046A69CF-D5C3-4E0A-B166-9650EA5351CD}" dt="2022-10-19T11:53:47.962" v="2122"/>
          <ac:spMkLst>
            <pc:docMk/>
            <pc:sldMk cId="1240994255" sldId="455"/>
            <ac:spMk id="14" creationId="{FD6C3BB0-A0D8-7BE0-CBED-742B96844BA6}"/>
          </ac:spMkLst>
        </pc:spChg>
        <pc:spChg chg="add del mod">
          <ac:chgData name="Schagen, S. van (Sander)" userId="fa772263-3240-49cb-81c5-d30a8d2accb8" providerId="ADAL" clId="{046A69CF-D5C3-4E0A-B166-9650EA5351CD}" dt="2022-10-19T11:53:47.962" v="2122"/>
          <ac:spMkLst>
            <pc:docMk/>
            <pc:sldMk cId="1240994255" sldId="455"/>
            <ac:spMk id="15" creationId="{D670286F-D471-E668-8E6E-FA56955AB47C}"/>
          </ac:spMkLst>
        </pc:spChg>
        <pc:spChg chg="add del mod">
          <ac:chgData name="Schagen, S. van (Sander)" userId="fa772263-3240-49cb-81c5-d30a8d2accb8" providerId="ADAL" clId="{046A69CF-D5C3-4E0A-B166-9650EA5351CD}" dt="2022-10-19T11:53:47.962" v="2122"/>
          <ac:spMkLst>
            <pc:docMk/>
            <pc:sldMk cId="1240994255" sldId="455"/>
            <ac:spMk id="16" creationId="{61EE4FA7-ABA0-DCC4-8A07-2E1BA8BB28F3}"/>
          </ac:spMkLst>
        </pc:spChg>
        <pc:spChg chg="add del mod">
          <ac:chgData name="Schagen, S. van (Sander)" userId="fa772263-3240-49cb-81c5-d30a8d2accb8" providerId="ADAL" clId="{046A69CF-D5C3-4E0A-B166-9650EA5351CD}" dt="2022-10-19T11:53:47.962" v="2122"/>
          <ac:spMkLst>
            <pc:docMk/>
            <pc:sldMk cId="1240994255" sldId="455"/>
            <ac:spMk id="17" creationId="{CE1FC684-23DB-F48F-C192-DECA55CFAE2B}"/>
          </ac:spMkLst>
        </pc:spChg>
        <pc:spChg chg="add del mod">
          <ac:chgData name="Schagen, S. van (Sander)" userId="fa772263-3240-49cb-81c5-d30a8d2accb8" providerId="ADAL" clId="{046A69CF-D5C3-4E0A-B166-9650EA5351CD}" dt="2022-10-19T11:53:47.962" v="2122"/>
          <ac:spMkLst>
            <pc:docMk/>
            <pc:sldMk cId="1240994255" sldId="455"/>
            <ac:spMk id="18" creationId="{BA1D39DD-5AEA-5727-7F1B-7DC478FEAF66}"/>
          </ac:spMkLst>
        </pc:spChg>
        <pc:spChg chg="add del mod">
          <ac:chgData name="Schagen, S. van (Sander)" userId="fa772263-3240-49cb-81c5-d30a8d2accb8" providerId="ADAL" clId="{046A69CF-D5C3-4E0A-B166-9650EA5351CD}" dt="2022-10-19T11:53:47.962" v="2122"/>
          <ac:spMkLst>
            <pc:docMk/>
            <pc:sldMk cId="1240994255" sldId="455"/>
            <ac:spMk id="19" creationId="{E781986D-B2B7-EE6D-5E5A-BB080FDD97D6}"/>
          </ac:spMkLst>
        </pc:spChg>
        <pc:spChg chg="add del mod">
          <ac:chgData name="Schagen, S. van (Sander)" userId="fa772263-3240-49cb-81c5-d30a8d2accb8" providerId="ADAL" clId="{046A69CF-D5C3-4E0A-B166-9650EA5351CD}" dt="2022-10-19T11:53:47.962" v="2122"/>
          <ac:spMkLst>
            <pc:docMk/>
            <pc:sldMk cId="1240994255" sldId="455"/>
            <ac:spMk id="20" creationId="{610279CF-F15C-D699-FD56-21D87905FA66}"/>
          </ac:spMkLst>
        </pc:spChg>
        <pc:spChg chg="mod">
          <ac:chgData name="Schagen, S. van (Sander)" userId="fa772263-3240-49cb-81c5-d30a8d2accb8" providerId="ADAL" clId="{046A69CF-D5C3-4E0A-B166-9650EA5351CD}" dt="2022-10-19T11:53:47.962" v="2122"/>
          <ac:spMkLst>
            <pc:docMk/>
            <pc:sldMk cId="1240994255" sldId="455"/>
            <ac:spMk id="22" creationId="{4F94C28F-BB5F-7668-683B-BE1436618544}"/>
          </ac:spMkLst>
        </pc:spChg>
        <pc:spChg chg="mod">
          <ac:chgData name="Schagen, S. van (Sander)" userId="fa772263-3240-49cb-81c5-d30a8d2accb8" providerId="ADAL" clId="{046A69CF-D5C3-4E0A-B166-9650EA5351CD}" dt="2022-10-19T11:53:47.962" v="2122"/>
          <ac:spMkLst>
            <pc:docMk/>
            <pc:sldMk cId="1240994255" sldId="455"/>
            <ac:spMk id="28" creationId="{2AC2616E-DF21-B050-14F8-B5C95EBB0F85}"/>
          </ac:spMkLst>
        </pc:spChg>
        <pc:spChg chg="mod">
          <ac:chgData name="Schagen, S. van (Sander)" userId="fa772263-3240-49cb-81c5-d30a8d2accb8" providerId="ADAL" clId="{046A69CF-D5C3-4E0A-B166-9650EA5351CD}" dt="2022-10-19T11:53:47.962" v="2122"/>
          <ac:spMkLst>
            <pc:docMk/>
            <pc:sldMk cId="1240994255" sldId="455"/>
            <ac:spMk id="34" creationId="{82F30029-6FC4-C1D4-F3E7-233D4067D9F7}"/>
          </ac:spMkLst>
        </pc:spChg>
        <pc:spChg chg="add del mod">
          <ac:chgData name="Schagen, S. van (Sander)" userId="fa772263-3240-49cb-81c5-d30a8d2accb8" providerId="ADAL" clId="{046A69CF-D5C3-4E0A-B166-9650EA5351CD}" dt="2022-10-19T11:53:47.962" v="2122"/>
          <ac:spMkLst>
            <pc:docMk/>
            <pc:sldMk cId="1240994255" sldId="455"/>
            <ac:spMk id="39" creationId="{CEAA638E-4A6B-506C-F365-578D7AD5C090}"/>
          </ac:spMkLst>
        </pc:spChg>
        <pc:spChg chg="add del mod">
          <ac:chgData name="Schagen, S. van (Sander)" userId="fa772263-3240-49cb-81c5-d30a8d2accb8" providerId="ADAL" clId="{046A69CF-D5C3-4E0A-B166-9650EA5351CD}" dt="2022-10-19T11:53:47.962" v="2122"/>
          <ac:spMkLst>
            <pc:docMk/>
            <pc:sldMk cId="1240994255" sldId="455"/>
            <ac:spMk id="40" creationId="{891C6480-3F4E-0B2B-7ABD-F5FF921D0A77}"/>
          </ac:spMkLst>
        </pc:spChg>
        <pc:spChg chg="add del mod">
          <ac:chgData name="Schagen, S. van (Sander)" userId="fa772263-3240-49cb-81c5-d30a8d2accb8" providerId="ADAL" clId="{046A69CF-D5C3-4E0A-B166-9650EA5351CD}" dt="2022-10-19T11:53:47.962" v="2122"/>
          <ac:spMkLst>
            <pc:docMk/>
            <pc:sldMk cId="1240994255" sldId="455"/>
            <ac:spMk id="41" creationId="{AD121498-D5CB-32AA-4147-29C57A76CD38}"/>
          </ac:spMkLst>
        </pc:spChg>
        <pc:spChg chg="add del mod">
          <ac:chgData name="Schagen, S. van (Sander)" userId="fa772263-3240-49cb-81c5-d30a8d2accb8" providerId="ADAL" clId="{046A69CF-D5C3-4E0A-B166-9650EA5351CD}" dt="2022-10-19T11:53:47.962" v="2122"/>
          <ac:spMkLst>
            <pc:docMk/>
            <pc:sldMk cId="1240994255" sldId="455"/>
            <ac:spMk id="42" creationId="{B1B9686D-E345-8794-B20F-F4A184450F67}"/>
          </ac:spMkLst>
        </pc:spChg>
        <pc:spChg chg="add del mod">
          <ac:chgData name="Schagen, S. van (Sander)" userId="fa772263-3240-49cb-81c5-d30a8d2accb8" providerId="ADAL" clId="{046A69CF-D5C3-4E0A-B166-9650EA5351CD}" dt="2022-10-19T11:53:47.962" v="2122"/>
          <ac:spMkLst>
            <pc:docMk/>
            <pc:sldMk cId="1240994255" sldId="455"/>
            <ac:spMk id="43" creationId="{80539214-6374-8A10-0A8E-3D2EB312E838}"/>
          </ac:spMkLst>
        </pc:spChg>
        <pc:spChg chg="add del mod">
          <ac:chgData name="Schagen, S. van (Sander)" userId="fa772263-3240-49cb-81c5-d30a8d2accb8" providerId="ADAL" clId="{046A69CF-D5C3-4E0A-B166-9650EA5351CD}" dt="2022-10-19T11:53:47.962" v="2122"/>
          <ac:spMkLst>
            <pc:docMk/>
            <pc:sldMk cId="1240994255" sldId="455"/>
            <ac:spMk id="44" creationId="{9EF5AC92-7213-7E4A-C658-316E51BD9FB4}"/>
          </ac:spMkLst>
        </pc:spChg>
        <pc:spChg chg="add del mod">
          <ac:chgData name="Schagen, S. van (Sander)" userId="fa772263-3240-49cb-81c5-d30a8d2accb8" providerId="ADAL" clId="{046A69CF-D5C3-4E0A-B166-9650EA5351CD}" dt="2022-10-19T11:53:47.962" v="2122"/>
          <ac:spMkLst>
            <pc:docMk/>
            <pc:sldMk cId="1240994255" sldId="455"/>
            <ac:spMk id="45" creationId="{3C911E03-EF55-EB30-7EC5-8116E7B5745B}"/>
          </ac:spMkLst>
        </pc:spChg>
        <pc:spChg chg="add del mod">
          <ac:chgData name="Schagen, S. van (Sander)" userId="fa772263-3240-49cb-81c5-d30a8d2accb8" providerId="ADAL" clId="{046A69CF-D5C3-4E0A-B166-9650EA5351CD}" dt="2022-10-19T11:53:47.962" v="2122"/>
          <ac:spMkLst>
            <pc:docMk/>
            <pc:sldMk cId="1240994255" sldId="455"/>
            <ac:spMk id="46" creationId="{F2045F9B-7E70-D86B-9D08-DCD251547769}"/>
          </ac:spMkLst>
        </pc:spChg>
        <pc:spChg chg="add del mod">
          <ac:chgData name="Schagen, S. van (Sander)" userId="fa772263-3240-49cb-81c5-d30a8d2accb8" providerId="ADAL" clId="{046A69CF-D5C3-4E0A-B166-9650EA5351CD}" dt="2022-10-19T11:53:47.962" v="2122"/>
          <ac:spMkLst>
            <pc:docMk/>
            <pc:sldMk cId="1240994255" sldId="455"/>
            <ac:spMk id="47" creationId="{5F242A34-714E-2236-32F6-E911DB1B74C2}"/>
          </ac:spMkLst>
        </pc:spChg>
        <pc:spChg chg="add del mod">
          <ac:chgData name="Schagen, S. van (Sander)" userId="fa772263-3240-49cb-81c5-d30a8d2accb8" providerId="ADAL" clId="{046A69CF-D5C3-4E0A-B166-9650EA5351CD}" dt="2022-10-19T12:00:14.014" v="2151" actId="478"/>
          <ac:spMkLst>
            <pc:docMk/>
            <pc:sldMk cId="1240994255" sldId="455"/>
            <ac:spMk id="49" creationId="{6315E9EC-7437-8B77-83BC-DB7A12C04CA9}"/>
          </ac:spMkLst>
        </pc:spChg>
        <pc:spChg chg="mod">
          <ac:chgData name="Schagen, S. van (Sander)" userId="fa772263-3240-49cb-81c5-d30a8d2accb8" providerId="ADAL" clId="{046A69CF-D5C3-4E0A-B166-9650EA5351CD}" dt="2022-10-19T14:19:51.675" v="2156" actId="14100"/>
          <ac:spMkLst>
            <pc:docMk/>
            <pc:sldMk cId="1240994255" sldId="455"/>
            <ac:spMk id="52" creationId="{5A7948E4-94C1-FCF6-C4BA-A6E88A155DAC}"/>
          </ac:spMkLst>
        </pc:spChg>
        <pc:spChg chg="mod">
          <ac:chgData name="Schagen, S. van (Sander)" userId="fa772263-3240-49cb-81c5-d30a8d2accb8" providerId="ADAL" clId="{046A69CF-D5C3-4E0A-B166-9650EA5351CD}" dt="2022-10-19T14:20:05.016" v="2157" actId="14100"/>
          <ac:spMkLst>
            <pc:docMk/>
            <pc:sldMk cId="1240994255" sldId="455"/>
            <ac:spMk id="53" creationId="{8CD90D10-A481-D02D-FB8E-5EACE3307A63}"/>
          </ac:spMkLst>
        </pc:spChg>
        <pc:spChg chg="mod">
          <ac:chgData name="Schagen, S. van (Sander)" userId="fa772263-3240-49cb-81c5-d30a8d2accb8" providerId="ADAL" clId="{046A69CF-D5C3-4E0A-B166-9650EA5351CD}" dt="2022-10-19T14:19:42.646" v="2154" actId="255"/>
          <ac:spMkLst>
            <pc:docMk/>
            <pc:sldMk cId="1240994255" sldId="455"/>
            <ac:spMk id="54" creationId="{EC9BA65F-4771-0050-90F8-0C6E298F3466}"/>
          </ac:spMkLst>
        </pc:spChg>
        <pc:spChg chg="mod">
          <ac:chgData name="Schagen, S. van (Sander)" userId="fa772263-3240-49cb-81c5-d30a8d2accb8" providerId="ADAL" clId="{046A69CF-D5C3-4E0A-B166-9650EA5351CD}" dt="2022-10-19T14:21:02.905" v="2168" actId="14100"/>
          <ac:spMkLst>
            <pc:docMk/>
            <pc:sldMk cId="1240994255" sldId="455"/>
            <ac:spMk id="60" creationId="{48FA20FD-842B-A64C-6E0B-1594944E2068}"/>
          </ac:spMkLst>
        </pc:spChg>
        <pc:spChg chg="mod">
          <ac:chgData name="Schagen, S. van (Sander)" userId="fa772263-3240-49cb-81c5-d30a8d2accb8" providerId="ADAL" clId="{046A69CF-D5C3-4E0A-B166-9650EA5351CD}" dt="2022-10-19T14:21:10.276" v="2169" actId="14100"/>
          <ac:spMkLst>
            <pc:docMk/>
            <pc:sldMk cId="1240994255" sldId="455"/>
            <ac:spMk id="61" creationId="{C6BE50A3-34C4-D73A-099D-536716395591}"/>
          </ac:spMkLst>
        </pc:spChg>
        <pc:spChg chg="mod">
          <ac:chgData name="Schagen, S. van (Sander)" userId="fa772263-3240-49cb-81c5-d30a8d2accb8" providerId="ADAL" clId="{046A69CF-D5C3-4E0A-B166-9650EA5351CD}" dt="2022-10-19T14:20:57.601" v="2167" actId="255"/>
          <ac:spMkLst>
            <pc:docMk/>
            <pc:sldMk cId="1240994255" sldId="455"/>
            <ac:spMk id="63" creationId="{509762D9-339D-0DE6-1E03-891B5B5DA841}"/>
          </ac:spMkLst>
        </pc:spChg>
        <pc:spChg chg="mod">
          <ac:chgData name="Schagen, S. van (Sander)" userId="fa772263-3240-49cb-81c5-d30a8d2accb8" providerId="ADAL" clId="{046A69CF-D5C3-4E0A-B166-9650EA5351CD}" dt="2022-10-19T14:20:40.059" v="2163" actId="14100"/>
          <ac:spMkLst>
            <pc:docMk/>
            <pc:sldMk cId="1240994255" sldId="455"/>
            <ac:spMk id="69" creationId="{8A91D523-7826-DA69-3280-EA1244770A11}"/>
          </ac:spMkLst>
        </pc:spChg>
        <pc:spChg chg="mod">
          <ac:chgData name="Schagen, S. van (Sander)" userId="fa772263-3240-49cb-81c5-d30a8d2accb8" providerId="ADAL" clId="{046A69CF-D5C3-4E0A-B166-9650EA5351CD}" dt="2022-10-19T14:20:50.180" v="2166" actId="14100"/>
          <ac:spMkLst>
            <pc:docMk/>
            <pc:sldMk cId="1240994255" sldId="455"/>
            <ac:spMk id="70" creationId="{E3E0B091-F72E-C5E2-9DC5-767C2B8B6A6B}"/>
          </ac:spMkLst>
        </pc:spChg>
        <pc:spChg chg="mod">
          <ac:chgData name="Schagen, S. van (Sander)" userId="fa772263-3240-49cb-81c5-d30a8d2accb8" providerId="ADAL" clId="{046A69CF-D5C3-4E0A-B166-9650EA5351CD}" dt="2022-10-19T14:20:34.783" v="2162" actId="255"/>
          <ac:spMkLst>
            <pc:docMk/>
            <pc:sldMk cId="1240994255" sldId="455"/>
            <ac:spMk id="72" creationId="{71120FBD-8A01-CBF3-E787-C166AD6CA198}"/>
          </ac:spMkLst>
        </pc:spChg>
        <pc:spChg chg="mod">
          <ac:chgData name="Schagen, S. van (Sander)" userId="fa772263-3240-49cb-81c5-d30a8d2accb8" providerId="ADAL" clId="{046A69CF-D5C3-4E0A-B166-9650EA5351CD}" dt="2022-10-19T14:20:21.202" v="2160" actId="255"/>
          <ac:spMkLst>
            <pc:docMk/>
            <pc:sldMk cId="1240994255" sldId="455"/>
            <ac:spMk id="79" creationId="{B82A88E5-EDF4-DC67-BFD9-2590249D4189}"/>
          </ac:spMkLst>
        </pc:spChg>
        <pc:spChg chg="mod">
          <ac:chgData name="Schagen, S. van (Sander)" userId="fa772263-3240-49cb-81c5-d30a8d2accb8" providerId="ADAL" clId="{046A69CF-D5C3-4E0A-B166-9650EA5351CD}" dt="2022-10-19T14:20:26.070" v="2161" actId="14100"/>
          <ac:spMkLst>
            <pc:docMk/>
            <pc:sldMk cId="1240994255" sldId="455"/>
            <ac:spMk id="80" creationId="{2AF37566-8200-A7F4-0C50-ACA1FFD780B0}"/>
          </ac:spMkLst>
        </pc:spChg>
        <pc:spChg chg="mod">
          <ac:chgData name="Schagen, S. van (Sander)" userId="fa772263-3240-49cb-81c5-d30a8d2accb8" providerId="ADAL" clId="{046A69CF-D5C3-4E0A-B166-9650EA5351CD}" dt="2022-10-19T14:20:21.202" v="2160" actId="255"/>
          <ac:spMkLst>
            <pc:docMk/>
            <pc:sldMk cId="1240994255" sldId="455"/>
            <ac:spMk id="81" creationId="{9CCCA00D-23CD-70CA-90DE-17A79F3F2081}"/>
          </ac:spMkLst>
        </pc:spChg>
        <pc:spChg chg="add del mod">
          <ac:chgData name="Schagen, S. van (Sander)" userId="fa772263-3240-49cb-81c5-d30a8d2accb8" providerId="ADAL" clId="{046A69CF-D5C3-4E0A-B166-9650EA5351CD}" dt="2022-10-19T14:22:11.722" v="2180" actId="14100"/>
          <ac:spMkLst>
            <pc:docMk/>
            <pc:sldMk cId="1240994255" sldId="455"/>
            <ac:spMk id="86" creationId="{2C527698-D5E5-0896-9DC0-D24B249A8C1F}"/>
          </ac:spMkLst>
        </pc:spChg>
        <pc:spChg chg="add del mod">
          <ac:chgData name="Schagen, S. van (Sander)" userId="fa772263-3240-49cb-81c5-d30a8d2accb8" providerId="ADAL" clId="{046A69CF-D5C3-4E0A-B166-9650EA5351CD}" dt="2022-10-19T11:58:13.489" v="2129" actId="14100"/>
          <ac:spMkLst>
            <pc:docMk/>
            <pc:sldMk cId="1240994255" sldId="455"/>
            <ac:spMk id="87" creationId="{78C43F9A-EC73-0BC1-F171-B25095796B7B}"/>
          </ac:spMkLst>
        </pc:spChg>
        <pc:spChg chg="add del mod">
          <ac:chgData name="Schagen, S. van (Sander)" userId="fa772263-3240-49cb-81c5-d30a8d2accb8" providerId="ADAL" clId="{046A69CF-D5C3-4E0A-B166-9650EA5351CD}" dt="2022-10-19T14:21:31.597" v="2172" actId="1076"/>
          <ac:spMkLst>
            <pc:docMk/>
            <pc:sldMk cId="1240994255" sldId="455"/>
            <ac:spMk id="88" creationId="{94063B7B-E072-C05C-7B2D-D334ABC78E61}"/>
          </ac:spMkLst>
        </pc:spChg>
        <pc:spChg chg="add del mod">
          <ac:chgData name="Schagen, S. van (Sander)" userId="fa772263-3240-49cb-81c5-d30a8d2accb8" providerId="ADAL" clId="{046A69CF-D5C3-4E0A-B166-9650EA5351CD}" dt="2022-10-19T14:21:46.002" v="2175" actId="1076"/>
          <ac:spMkLst>
            <pc:docMk/>
            <pc:sldMk cId="1240994255" sldId="455"/>
            <ac:spMk id="89" creationId="{A455F329-9732-5B6A-792C-4B3B8D58C384}"/>
          </ac:spMkLst>
        </pc:spChg>
        <pc:spChg chg="add del mod">
          <ac:chgData name="Schagen, S. van (Sander)" userId="fa772263-3240-49cb-81c5-d30a8d2accb8" providerId="ADAL" clId="{046A69CF-D5C3-4E0A-B166-9650EA5351CD}" dt="2022-10-19T11:58:13.489" v="2129" actId="14100"/>
          <ac:spMkLst>
            <pc:docMk/>
            <pc:sldMk cId="1240994255" sldId="455"/>
            <ac:spMk id="90" creationId="{66128153-D72B-8E98-DEBA-3EDB88DCEADC}"/>
          </ac:spMkLst>
        </pc:spChg>
        <pc:spChg chg="add del mod">
          <ac:chgData name="Schagen, S. van (Sander)" userId="fa772263-3240-49cb-81c5-d30a8d2accb8" providerId="ADAL" clId="{046A69CF-D5C3-4E0A-B166-9650EA5351CD}" dt="2022-10-19T14:22:07.312" v="2179" actId="14100"/>
          <ac:spMkLst>
            <pc:docMk/>
            <pc:sldMk cId="1240994255" sldId="455"/>
            <ac:spMk id="91" creationId="{84A0B16E-5BC2-FE1A-8057-7937276BDC33}"/>
          </ac:spMkLst>
        </pc:spChg>
        <pc:grpChg chg="add del mod">
          <ac:chgData name="Schagen, S. van (Sander)" userId="fa772263-3240-49cb-81c5-d30a8d2accb8" providerId="ADAL" clId="{046A69CF-D5C3-4E0A-B166-9650EA5351CD}" dt="2022-10-19T11:53:47.962" v="2122"/>
          <ac:grpSpMkLst>
            <pc:docMk/>
            <pc:sldMk cId="1240994255" sldId="455"/>
            <ac:grpSpMk id="8" creationId="{79D2F907-6BE5-3F1C-A682-8A30F540123D}"/>
          </ac:grpSpMkLst>
        </pc:grpChg>
        <pc:grpChg chg="add del mod">
          <ac:chgData name="Schagen, S. van (Sander)" userId="fa772263-3240-49cb-81c5-d30a8d2accb8" providerId="ADAL" clId="{046A69CF-D5C3-4E0A-B166-9650EA5351CD}" dt="2022-10-19T11:53:47.962" v="2122"/>
          <ac:grpSpMkLst>
            <pc:docMk/>
            <pc:sldMk cId="1240994255" sldId="455"/>
            <ac:grpSpMk id="21" creationId="{E35FF78C-4FFE-6856-D8EE-6C1912E0C924}"/>
          </ac:grpSpMkLst>
        </pc:grpChg>
        <pc:grpChg chg="add del mod">
          <ac:chgData name="Schagen, S. van (Sander)" userId="fa772263-3240-49cb-81c5-d30a8d2accb8" providerId="ADAL" clId="{046A69CF-D5C3-4E0A-B166-9650EA5351CD}" dt="2022-10-19T11:53:47.962" v="2122"/>
          <ac:grpSpMkLst>
            <pc:docMk/>
            <pc:sldMk cId="1240994255" sldId="455"/>
            <ac:grpSpMk id="27" creationId="{05CFF16B-615F-1F7A-7225-4C5D165DF1D3}"/>
          </ac:grpSpMkLst>
        </pc:grpChg>
        <pc:grpChg chg="add del mod">
          <ac:chgData name="Schagen, S. van (Sander)" userId="fa772263-3240-49cb-81c5-d30a8d2accb8" providerId="ADAL" clId="{046A69CF-D5C3-4E0A-B166-9650EA5351CD}" dt="2022-10-19T11:53:47.962" v="2122"/>
          <ac:grpSpMkLst>
            <pc:docMk/>
            <pc:sldMk cId="1240994255" sldId="455"/>
            <ac:grpSpMk id="33" creationId="{B476C594-BCD3-C20A-869C-D53B16580C0C}"/>
          </ac:grpSpMkLst>
        </pc:grpChg>
        <pc:grpChg chg="add del mod">
          <ac:chgData name="Schagen, S. van (Sander)" userId="fa772263-3240-49cb-81c5-d30a8d2accb8" providerId="ADAL" clId="{046A69CF-D5C3-4E0A-B166-9650EA5351CD}" dt="2022-10-19T11:59:48.077" v="2144" actId="1076"/>
          <ac:grpSpMkLst>
            <pc:docMk/>
            <pc:sldMk cId="1240994255" sldId="455"/>
            <ac:grpSpMk id="50" creationId="{5D99043F-E2DB-98C8-3181-E9274F3098CE}"/>
          </ac:grpSpMkLst>
        </pc:grpChg>
        <pc:grpChg chg="mod">
          <ac:chgData name="Schagen, S. van (Sander)" userId="fa772263-3240-49cb-81c5-d30a8d2accb8" providerId="ADAL" clId="{046A69CF-D5C3-4E0A-B166-9650EA5351CD}" dt="2022-10-19T11:58:13.489" v="2129" actId="14100"/>
          <ac:grpSpMkLst>
            <pc:docMk/>
            <pc:sldMk cId="1240994255" sldId="455"/>
            <ac:grpSpMk id="51" creationId="{02378CB4-EF5E-16C8-6212-62AD979CAF85}"/>
          </ac:grpSpMkLst>
        </pc:grpChg>
        <pc:grpChg chg="add del mod">
          <ac:chgData name="Schagen, S. van (Sander)" userId="fa772263-3240-49cb-81c5-d30a8d2accb8" providerId="ADAL" clId="{046A69CF-D5C3-4E0A-B166-9650EA5351CD}" dt="2022-10-19T12:00:18.690" v="2152" actId="1076"/>
          <ac:grpSpMkLst>
            <pc:docMk/>
            <pc:sldMk cId="1240994255" sldId="455"/>
            <ac:grpSpMk id="59" creationId="{C9D5CCAF-91F9-6FE5-DF42-F1AB5FA66DC1}"/>
          </ac:grpSpMkLst>
        </pc:grpChg>
        <pc:grpChg chg="mod">
          <ac:chgData name="Schagen, S. van (Sander)" userId="fa772263-3240-49cb-81c5-d30a8d2accb8" providerId="ADAL" clId="{046A69CF-D5C3-4E0A-B166-9650EA5351CD}" dt="2022-10-19T11:58:13.489" v="2129" actId="14100"/>
          <ac:grpSpMkLst>
            <pc:docMk/>
            <pc:sldMk cId="1240994255" sldId="455"/>
            <ac:grpSpMk id="62" creationId="{CA60541A-B86B-25DC-57B1-58FC540249C9}"/>
          </ac:grpSpMkLst>
        </pc:grpChg>
        <pc:grpChg chg="add del mod">
          <ac:chgData name="Schagen, S. van (Sander)" userId="fa772263-3240-49cb-81c5-d30a8d2accb8" providerId="ADAL" clId="{046A69CF-D5C3-4E0A-B166-9650EA5351CD}" dt="2022-10-19T14:20:44.334" v="2165" actId="14100"/>
          <ac:grpSpMkLst>
            <pc:docMk/>
            <pc:sldMk cId="1240994255" sldId="455"/>
            <ac:grpSpMk id="68" creationId="{EA328DDE-4F6C-C36D-748C-B06DFBA4A389}"/>
          </ac:grpSpMkLst>
        </pc:grpChg>
        <pc:grpChg chg="mod">
          <ac:chgData name="Schagen, S. van (Sander)" userId="fa772263-3240-49cb-81c5-d30a8d2accb8" providerId="ADAL" clId="{046A69CF-D5C3-4E0A-B166-9650EA5351CD}" dt="2022-10-19T11:58:13.489" v="2129" actId="14100"/>
          <ac:grpSpMkLst>
            <pc:docMk/>
            <pc:sldMk cId="1240994255" sldId="455"/>
            <ac:grpSpMk id="71" creationId="{B9A93AAB-44EF-2282-5418-85225F9CCB97}"/>
          </ac:grpSpMkLst>
        </pc:grpChg>
        <pc:grpChg chg="add del mod">
          <ac:chgData name="Schagen, S. van (Sander)" userId="fa772263-3240-49cb-81c5-d30a8d2accb8" providerId="ADAL" clId="{046A69CF-D5C3-4E0A-B166-9650EA5351CD}" dt="2022-10-19T14:20:15.820" v="2159" actId="1076"/>
          <ac:grpSpMkLst>
            <pc:docMk/>
            <pc:sldMk cId="1240994255" sldId="455"/>
            <ac:grpSpMk id="77" creationId="{AD7C63EF-CA79-B82D-0FE8-AC8477252005}"/>
          </ac:grpSpMkLst>
        </pc:grpChg>
        <pc:grpChg chg="mod">
          <ac:chgData name="Schagen, S. van (Sander)" userId="fa772263-3240-49cb-81c5-d30a8d2accb8" providerId="ADAL" clId="{046A69CF-D5C3-4E0A-B166-9650EA5351CD}" dt="2022-10-19T11:58:13.489" v="2129" actId="14100"/>
          <ac:grpSpMkLst>
            <pc:docMk/>
            <pc:sldMk cId="1240994255" sldId="455"/>
            <ac:grpSpMk id="78" creationId="{819E9CEF-C529-D6DC-4D80-EBF665207691}"/>
          </ac:grpSpMkLst>
        </pc:grpChg>
        <pc:picChg chg="add del mod">
          <ac:chgData name="Schagen, S. van (Sander)" userId="fa772263-3240-49cb-81c5-d30a8d2accb8" providerId="ADAL" clId="{046A69CF-D5C3-4E0A-B166-9650EA5351CD}" dt="2022-10-19T11:54:00.773" v="2125" actId="478"/>
          <ac:picMkLst>
            <pc:docMk/>
            <pc:sldMk cId="1240994255" sldId="455"/>
            <ac:picMk id="48" creationId="{2A8D1FBD-4134-94D5-D0E1-A83C76CC868E}"/>
          </ac:picMkLst>
        </pc:picChg>
        <pc:cxnChg chg="mod">
          <ac:chgData name="Schagen, S. van (Sander)" userId="fa772263-3240-49cb-81c5-d30a8d2accb8" providerId="ADAL" clId="{046A69CF-D5C3-4E0A-B166-9650EA5351CD}" dt="2022-10-19T11:53:47.962" v="2122"/>
          <ac:cxnSpMkLst>
            <pc:docMk/>
            <pc:sldMk cId="1240994255" sldId="455"/>
            <ac:cxnSpMk id="10" creationId="{CA539AAE-9C36-B819-2B00-652DF7F1B559}"/>
          </ac:cxnSpMkLst>
        </pc:cxnChg>
        <pc:cxnChg chg="mod">
          <ac:chgData name="Schagen, S. van (Sander)" userId="fa772263-3240-49cb-81c5-d30a8d2accb8" providerId="ADAL" clId="{046A69CF-D5C3-4E0A-B166-9650EA5351CD}" dt="2022-10-19T11:53:47.962" v="2122"/>
          <ac:cxnSpMkLst>
            <pc:docMk/>
            <pc:sldMk cId="1240994255" sldId="455"/>
            <ac:cxnSpMk id="11" creationId="{27B7F635-2CA4-388D-E5FB-3C1CF935E5E7}"/>
          </ac:cxnSpMkLst>
        </pc:cxnChg>
        <pc:cxnChg chg="mod">
          <ac:chgData name="Schagen, S. van (Sander)" userId="fa772263-3240-49cb-81c5-d30a8d2accb8" providerId="ADAL" clId="{046A69CF-D5C3-4E0A-B166-9650EA5351CD}" dt="2022-10-19T11:53:47.962" v="2122"/>
          <ac:cxnSpMkLst>
            <pc:docMk/>
            <pc:sldMk cId="1240994255" sldId="455"/>
            <ac:cxnSpMk id="12" creationId="{C626F0E7-3D32-7F3A-AB02-5033E1D3E095}"/>
          </ac:cxnSpMkLst>
        </pc:cxnChg>
        <pc:cxnChg chg="mod">
          <ac:chgData name="Schagen, S. van (Sander)" userId="fa772263-3240-49cb-81c5-d30a8d2accb8" providerId="ADAL" clId="{046A69CF-D5C3-4E0A-B166-9650EA5351CD}" dt="2022-10-19T11:53:47.962" v="2122"/>
          <ac:cxnSpMkLst>
            <pc:docMk/>
            <pc:sldMk cId="1240994255" sldId="455"/>
            <ac:cxnSpMk id="13" creationId="{415410D0-6A6F-0616-E70B-5F62B177F421}"/>
          </ac:cxnSpMkLst>
        </pc:cxnChg>
        <pc:cxnChg chg="mod">
          <ac:chgData name="Schagen, S. van (Sander)" userId="fa772263-3240-49cb-81c5-d30a8d2accb8" providerId="ADAL" clId="{046A69CF-D5C3-4E0A-B166-9650EA5351CD}" dt="2022-10-19T11:53:47.962" v="2122"/>
          <ac:cxnSpMkLst>
            <pc:docMk/>
            <pc:sldMk cId="1240994255" sldId="455"/>
            <ac:cxnSpMk id="23" creationId="{1D1215D8-CA49-DACA-8940-0CDEE8A9E754}"/>
          </ac:cxnSpMkLst>
        </pc:cxnChg>
        <pc:cxnChg chg="mod">
          <ac:chgData name="Schagen, S. van (Sander)" userId="fa772263-3240-49cb-81c5-d30a8d2accb8" providerId="ADAL" clId="{046A69CF-D5C3-4E0A-B166-9650EA5351CD}" dt="2022-10-19T11:53:47.962" v="2122"/>
          <ac:cxnSpMkLst>
            <pc:docMk/>
            <pc:sldMk cId="1240994255" sldId="455"/>
            <ac:cxnSpMk id="24" creationId="{3A3F5AFE-DEF5-ADAA-1583-19372CB3DEA6}"/>
          </ac:cxnSpMkLst>
        </pc:cxnChg>
        <pc:cxnChg chg="mod">
          <ac:chgData name="Schagen, S. van (Sander)" userId="fa772263-3240-49cb-81c5-d30a8d2accb8" providerId="ADAL" clId="{046A69CF-D5C3-4E0A-B166-9650EA5351CD}" dt="2022-10-19T11:53:47.962" v="2122"/>
          <ac:cxnSpMkLst>
            <pc:docMk/>
            <pc:sldMk cId="1240994255" sldId="455"/>
            <ac:cxnSpMk id="25" creationId="{D4B82A4A-BA80-978C-D7CF-5069F8B7A5C8}"/>
          </ac:cxnSpMkLst>
        </pc:cxnChg>
        <pc:cxnChg chg="mod">
          <ac:chgData name="Schagen, S. van (Sander)" userId="fa772263-3240-49cb-81c5-d30a8d2accb8" providerId="ADAL" clId="{046A69CF-D5C3-4E0A-B166-9650EA5351CD}" dt="2022-10-19T11:53:47.962" v="2122"/>
          <ac:cxnSpMkLst>
            <pc:docMk/>
            <pc:sldMk cId="1240994255" sldId="455"/>
            <ac:cxnSpMk id="26" creationId="{840CC3A1-4794-600E-EC3E-F65870524E60}"/>
          </ac:cxnSpMkLst>
        </pc:cxnChg>
        <pc:cxnChg chg="mod">
          <ac:chgData name="Schagen, S. van (Sander)" userId="fa772263-3240-49cb-81c5-d30a8d2accb8" providerId="ADAL" clId="{046A69CF-D5C3-4E0A-B166-9650EA5351CD}" dt="2022-10-19T11:53:47.962" v="2122"/>
          <ac:cxnSpMkLst>
            <pc:docMk/>
            <pc:sldMk cId="1240994255" sldId="455"/>
            <ac:cxnSpMk id="29" creationId="{B57B787F-E3E1-4226-693E-EBB12725325D}"/>
          </ac:cxnSpMkLst>
        </pc:cxnChg>
        <pc:cxnChg chg="mod">
          <ac:chgData name="Schagen, S. van (Sander)" userId="fa772263-3240-49cb-81c5-d30a8d2accb8" providerId="ADAL" clId="{046A69CF-D5C3-4E0A-B166-9650EA5351CD}" dt="2022-10-19T11:53:47.962" v="2122"/>
          <ac:cxnSpMkLst>
            <pc:docMk/>
            <pc:sldMk cId="1240994255" sldId="455"/>
            <ac:cxnSpMk id="30" creationId="{AB8CA126-423B-382E-BFC1-B90C01855F2B}"/>
          </ac:cxnSpMkLst>
        </pc:cxnChg>
        <pc:cxnChg chg="mod">
          <ac:chgData name="Schagen, S. van (Sander)" userId="fa772263-3240-49cb-81c5-d30a8d2accb8" providerId="ADAL" clId="{046A69CF-D5C3-4E0A-B166-9650EA5351CD}" dt="2022-10-19T11:53:47.962" v="2122"/>
          <ac:cxnSpMkLst>
            <pc:docMk/>
            <pc:sldMk cId="1240994255" sldId="455"/>
            <ac:cxnSpMk id="31" creationId="{4F99FA0C-0FE1-1CDD-6B01-0E139467E1B4}"/>
          </ac:cxnSpMkLst>
        </pc:cxnChg>
        <pc:cxnChg chg="mod">
          <ac:chgData name="Schagen, S. van (Sander)" userId="fa772263-3240-49cb-81c5-d30a8d2accb8" providerId="ADAL" clId="{046A69CF-D5C3-4E0A-B166-9650EA5351CD}" dt="2022-10-19T11:53:47.962" v="2122"/>
          <ac:cxnSpMkLst>
            <pc:docMk/>
            <pc:sldMk cId="1240994255" sldId="455"/>
            <ac:cxnSpMk id="32" creationId="{D5C5E57D-BB44-13EB-7D45-DE355752FCE8}"/>
          </ac:cxnSpMkLst>
        </pc:cxnChg>
        <pc:cxnChg chg="mod">
          <ac:chgData name="Schagen, S. van (Sander)" userId="fa772263-3240-49cb-81c5-d30a8d2accb8" providerId="ADAL" clId="{046A69CF-D5C3-4E0A-B166-9650EA5351CD}" dt="2022-10-19T11:53:47.962" v="2122"/>
          <ac:cxnSpMkLst>
            <pc:docMk/>
            <pc:sldMk cId="1240994255" sldId="455"/>
            <ac:cxnSpMk id="35" creationId="{5B386119-9A75-2FD1-D959-ED6102456DC9}"/>
          </ac:cxnSpMkLst>
        </pc:cxnChg>
        <pc:cxnChg chg="mod">
          <ac:chgData name="Schagen, S. van (Sander)" userId="fa772263-3240-49cb-81c5-d30a8d2accb8" providerId="ADAL" clId="{046A69CF-D5C3-4E0A-B166-9650EA5351CD}" dt="2022-10-19T11:53:47.962" v="2122"/>
          <ac:cxnSpMkLst>
            <pc:docMk/>
            <pc:sldMk cId="1240994255" sldId="455"/>
            <ac:cxnSpMk id="36" creationId="{9E3D5360-C19E-5E9D-FBBF-37F28E4BB806}"/>
          </ac:cxnSpMkLst>
        </pc:cxnChg>
        <pc:cxnChg chg="mod">
          <ac:chgData name="Schagen, S. van (Sander)" userId="fa772263-3240-49cb-81c5-d30a8d2accb8" providerId="ADAL" clId="{046A69CF-D5C3-4E0A-B166-9650EA5351CD}" dt="2022-10-19T11:53:47.962" v="2122"/>
          <ac:cxnSpMkLst>
            <pc:docMk/>
            <pc:sldMk cId="1240994255" sldId="455"/>
            <ac:cxnSpMk id="37" creationId="{E436CFAE-774A-941A-C1D5-68D5C2BB58D7}"/>
          </ac:cxnSpMkLst>
        </pc:cxnChg>
        <pc:cxnChg chg="mod">
          <ac:chgData name="Schagen, S. van (Sander)" userId="fa772263-3240-49cb-81c5-d30a8d2accb8" providerId="ADAL" clId="{046A69CF-D5C3-4E0A-B166-9650EA5351CD}" dt="2022-10-19T11:53:47.962" v="2122"/>
          <ac:cxnSpMkLst>
            <pc:docMk/>
            <pc:sldMk cId="1240994255" sldId="455"/>
            <ac:cxnSpMk id="38" creationId="{4583BC2A-759F-96D7-FDF6-1D6D3707027D}"/>
          </ac:cxnSpMkLst>
        </pc:cxnChg>
        <pc:cxnChg chg="mod">
          <ac:chgData name="Schagen, S. van (Sander)" userId="fa772263-3240-49cb-81c5-d30a8d2accb8" providerId="ADAL" clId="{046A69CF-D5C3-4E0A-B166-9650EA5351CD}" dt="2022-10-19T11:58:13.489" v="2129" actId="14100"/>
          <ac:cxnSpMkLst>
            <pc:docMk/>
            <pc:sldMk cId="1240994255" sldId="455"/>
            <ac:cxnSpMk id="55" creationId="{4CA86CA9-AE0C-2421-7CD6-42652D82E762}"/>
          </ac:cxnSpMkLst>
        </pc:cxnChg>
        <pc:cxnChg chg="mod">
          <ac:chgData name="Schagen, S. van (Sander)" userId="fa772263-3240-49cb-81c5-d30a8d2accb8" providerId="ADAL" clId="{046A69CF-D5C3-4E0A-B166-9650EA5351CD}" dt="2022-10-19T11:58:13.489" v="2129" actId="14100"/>
          <ac:cxnSpMkLst>
            <pc:docMk/>
            <pc:sldMk cId="1240994255" sldId="455"/>
            <ac:cxnSpMk id="56" creationId="{9EFEECAD-E941-343F-9FF1-5BF05BB19740}"/>
          </ac:cxnSpMkLst>
        </pc:cxnChg>
        <pc:cxnChg chg="mod">
          <ac:chgData name="Schagen, S. van (Sander)" userId="fa772263-3240-49cb-81c5-d30a8d2accb8" providerId="ADAL" clId="{046A69CF-D5C3-4E0A-B166-9650EA5351CD}" dt="2022-10-19T11:58:13.489" v="2129" actId="14100"/>
          <ac:cxnSpMkLst>
            <pc:docMk/>
            <pc:sldMk cId="1240994255" sldId="455"/>
            <ac:cxnSpMk id="57" creationId="{07142A2E-45B6-A6BD-4139-437576C202FD}"/>
          </ac:cxnSpMkLst>
        </pc:cxnChg>
        <pc:cxnChg chg="mod">
          <ac:chgData name="Schagen, S. van (Sander)" userId="fa772263-3240-49cb-81c5-d30a8d2accb8" providerId="ADAL" clId="{046A69CF-D5C3-4E0A-B166-9650EA5351CD}" dt="2022-10-19T11:58:13.489" v="2129" actId="14100"/>
          <ac:cxnSpMkLst>
            <pc:docMk/>
            <pc:sldMk cId="1240994255" sldId="455"/>
            <ac:cxnSpMk id="58" creationId="{AE60A834-34E1-5502-6973-F054A209886F}"/>
          </ac:cxnSpMkLst>
        </pc:cxnChg>
        <pc:cxnChg chg="mod">
          <ac:chgData name="Schagen, S. van (Sander)" userId="fa772263-3240-49cb-81c5-d30a8d2accb8" providerId="ADAL" clId="{046A69CF-D5C3-4E0A-B166-9650EA5351CD}" dt="2022-10-19T11:58:13.489" v="2129" actId="14100"/>
          <ac:cxnSpMkLst>
            <pc:docMk/>
            <pc:sldMk cId="1240994255" sldId="455"/>
            <ac:cxnSpMk id="64" creationId="{5AC451BC-B863-C50F-F7FB-192C774F7064}"/>
          </ac:cxnSpMkLst>
        </pc:cxnChg>
        <pc:cxnChg chg="mod">
          <ac:chgData name="Schagen, S. van (Sander)" userId="fa772263-3240-49cb-81c5-d30a8d2accb8" providerId="ADAL" clId="{046A69CF-D5C3-4E0A-B166-9650EA5351CD}" dt="2022-10-19T11:58:13.489" v="2129" actId="14100"/>
          <ac:cxnSpMkLst>
            <pc:docMk/>
            <pc:sldMk cId="1240994255" sldId="455"/>
            <ac:cxnSpMk id="65" creationId="{5FEF3CE7-E51E-53A4-0ABE-A98D4EC12100}"/>
          </ac:cxnSpMkLst>
        </pc:cxnChg>
        <pc:cxnChg chg="mod">
          <ac:chgData name="Schagen, S. van (Sander)" userId="fa772263-3240-49cb-81c5-d30a8d2accb8" providerId="ADAL" clId="{046A69CF-D5C3-4E0A-B166-9650EA5351CD}" dt="2022-10-19T11:58:13.489" v="2129" actId="14100"/>
          <ac:cxnSpMkLst>
            <pc:docMk/>
            <pc:sldMk cId="1240994255" sldId="455"/>
            <ac:cxnSpMk id="66" creationId="{C7983513-C94A-7108-6467-49961D701395}"/>
          </ac:cxnSpMkLst>
        </pc:cxnChg>
        <pc:cxnChg chg="mod">
          <ac:chgData name="Schagen, S. van (Sander)" userId="fa772263-3240-49cb-81c5-d30a8d2accb8" providerId="ADAL" clId="{046A69CF-D5C3-4E0A-B166-9650EA5351CD}" dt="2022-10-19T11:58:13.489" v="2129" actId="14100"/>
          <ac:cxnSpMkLst>
            <pc:docMk/>
            <pc:sldMk cId="1240994255" sldId="455"/>
            <ac:cxnSpMk id="67" creationId="{91328E68-8E47-F8B0-6D17-31858244900C}"/>
          </ac:cxnSpMkLst>
        </pc:cxnChg>
        <pc:cxnChg chg="mod">
          <ac:chgData name="Schagen, S. van (Sander)" userId="fa772263-3240-49cb-81c5-d30a8d2accb8" providerId="ADAL" clId="{046A69CF-D5C3-4E0A-B166-9650EA5351CD}" dt="2022-10-19T11:58:13.489" v="2129" actId="14100"/>
          <ac:cxnSpMkLst>
            <pc:docMk/>
            <pc:sldMk cId="1240994255" sldId="455"/>
            <ac:cxnSpMk id="73" creationId="{DD8F7CD0-DEC9-F480-CFF4-DEEEE2F73F36}"/>
          </ac:cxnSpMkLst>
        </pc:cxnChg>
        <pc:cxnChg chg="mod">
          <ac:chgData name="Schagen, S. van (Sander)" userId="fa772263-3240-49cb-81c5-d30a8d2accb8" providerId="ADAL" clId="{046A69CF-D5C3-4E0A-B166-9650EA5351CD}" dt="2022-10-19T11:58:13.489" v="2129" actId="14100"/>
          <ac:cxnSpMkLst>
            <pc:docMk/>
            <pc:sldMk cId="1240994255" sldId="455"/>
            <ac:cxnSpMk id="74" creationId="{CB75327D-D00F-921A-8EE8-708CD21B1BCA}"/>
          </ac:cxnSpMkLst>
        </pc:cxnChg>
        <pc:cxnChg chg="mod">
          <ac:chgData name="Schagen, S. van (Sander)" userId="fa772263-3240-49cb-81c5-d30a8d2accb8" providerId="ADAL" clId="{046A69CF-D5C3-4E0A-B166-9650EA5351CD}" dt="2022-10-19T11:58:13.489" v="2129" actId="14100"/>
          <ac:cxnSpMkLst>
            <pc:docMk/>
            <pc:sldMk cId="1240994255" sldId="455"/>
            <ac:cxnSpMk id="75" creationId="{5E47A3DB-133B-3073-61CC-BA0663F00F9D}"/>
          </ac:cxnSpMkLst>
        </pc:cxnChg>
        <pc:cxnChg chg="mod">
          <ac:chgData name="Schagen, S. van (Sander)" userId="fa772263-3240-49cb-81c5-d30a8d2accb8" providerId="ADAL" clId="{046A69CF-D5C3-4E0A-B166-9650EA5351CD}" dt="2022-10-19T11:58:13.489" v="2129" actId="14100"/>
          <ac:cxnSpMkLst>
            <pc:docMk/>
            <pc:sldMk cId="1240994255" sldId="455"/>
            <ac:cxnSpMk id="76" creationId="{26972D99-E296-2DD0-3FBF-E57AC63E3286}"/>
          </ac:cxnSpMkLst>
        </pc:cxnChg>
        <pc:cxnChg chg="mod">
          <ac:chgData name="Schagen, S. van (Sander)" userId="fa772263-3240-49cb-81c5-d30a8d2accb8" providerId="ADAL" clId="{046A69CF-D5C3-4E0A-B166-9650EA5351CD}" dt="2022-10-19T11:58:13.489" v="2129" actId="14100"/>
          <ac:cxnSpMkLst>
            <pc:docMk/>
            <pc:sldMk cId="1240994255" sldId="455"/>
            <ac:cxnSpMk id="82" creationId="{5FB630D9-4D71-8BFD-87E8-23F961D13EE0}"/>
          </ac:cxnSpMkLst>
        </pc:cxnChg>
        <pc:cxnChg chg="mod">
          <ac:chgData name="Schagen, S. van (Sander)" userId="fa772263-3240-49cb-81c5-d30a8d2accb8" providerId="ADAL" clId="{046A69CF-D5C3-4E0A-B166-9650EA5351CD}" dt="2022-10-19T11:58:13.489" v="2129" actId="14100"/>
          <ac:cxnSpMkLst>
            <pc:docMk/>
            <pc:sldMk cId="1240994255" sldId="455"/>
            <ac:cxnSpMk id="83" creationId="{82E2B836-152D-E141-1F98-B1B822FA0D09}"/>
          </ac:cxnSpMkLst>
        </pc:cxnChg>
        <pc:cxnChg chg="mod">
          <ac:chgData name="Schagen, S. van (Sander)" userId="fa772263-3240-49cb-81c5-d30a8d2accb8" providerId="ADAL" clId="{046A69CF-D5C3-4E0A-B166-9650EA5351CD}" dt="2022-10-19T11:58:13.489" v="2129" actId="14100"/>
          <ac:cxnSpMkLst>
            <pc:docMk/>
            <pc:sldMk cId="1240994255" sldId="455"/>
            <ac:cxnSpMk id="84" creationId="{02FB5B9B-14BA-3A97-FA9B-CD86C6586FEB}"/>
          </ac:cxnSpMkLst>
        </pc:cxnChg>
        <pc:cxnChg chg="mod">
          <ac:chgData name="Schagen, S. van (Sander)" userId="fa772263-3240-49cb-81c5-d30a8d2accb8" providerId="ADAL" clId="{046A69CF-D5C3-4E0A-B166-9650EA5351CD}" dt="2022-10-19T11:58:13.489" v="2129" actId="14100"/>
          <ac:cxnSpMkLst>
            <pc:docMk/>
            <pc:sldMk cId="1240994255" sldId="455"/>
            <ac:cxnSpMk id="85" creationId="{83B5B74A-CA27-C055-0429-6D2D3C9A5791}"/>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Blad1!$A$3:$K$3</c:f>
              <c:numCache>
                <c:formatCode>General</c:formatCode>
                <c:ptCount val="11"/>
                <c:pt idx="0">
                  <c:v>1</c:v>
                </c:pt>
                <c:pt idx="1">
                  <c:v>2</c:v>
                </c:pt>
                <c:pt idx="2">
                  <c:v>4</c:v>
                </c:pt>
                <c:pt idx="3">
                  <c:v>7</c:v>
                </c:pt>
                <c:pt idx="4">
                  <c:v>9</c:v>
                </c:pt>
                <c:pt idx="5">
                  <c:v>10</c:v>
                </c:pt>
                <c:pt idx="6">
                  <c:v>9</c:v>
                </c:pt>
                <c:pt idx="7">
                  <c:v>7</c:v>
                </c:pt>
                <c:pt idx="8">
                  <c:v>4</c:v>
                </c:pt>
                <c:pt idx="9">
                  <c:v>2</c:v>
                </c:pt>
                <c:pt idx="10">
                  <c:v>1</c:v>
                </c:pt>
              </c:numCache>
            </c:numRef>
          </c:val>
          <c:smooth val="1"/>
          <c:extLst>
            <c:ext xmlns:c16="http://schemas.microsoft.com/office/drawing/2014/chart" uri="{C3380CC4-5D6E-409C-BE32-E72D297353CC}">
              <c16:uniqueId val="{00000000-5C3E-45A6-95B0-C759765EA679}"/>
            </c:ext>
          </c:extLst>
        </c:ser>
        <c:dLbls>
          <c:showLegendKey val="0"/>
          <c:showVal val="0"/>
          <c:showCatName val="0"/>
          <c:showSerName val="0"/>
          <c:showPercent val="0"/>
          <c:showBubbleSize val="0"/>
        </c:dLbls>
        <c:smooth val="0"/>
        <c:axId val="896521488"/>
        <c:axId val="896516080"/>
      </c:lineChart>
      <c:catAx>
        <c:axId val="896521488"/>
        <c:scaling>
          <c:orientation val="minMax"/>
        </c:scaling>
        <c:delete val="1"/>
        <c:axPos val="b"/>
        <c:majorTickMark val="none"/>
        <c:minorTickMark val="none"/>
        <c:tickLblPos val="nextTo"/>
        <c:crossAx val="896516080"/>
        <c:crosses val="autoZero"/>
        <c:auto val="1"/>
        <c:lblAlgn val="ctr"/>
        <c:lblOffset val="100"/>
        <c:noMultiLvlLbl val="0"/>
      </c:catAx>
      <c:valAx>
        <c:axId val="8965160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52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Blad1!$A$2:$K$2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val>
          <c:smooth val="0"/>
          <c:extLst>
            <c:ext xmlns:c16="http://schemas.microsoft.com/office/drawing/2014/chart" uri="{C3380CC4-5D6E-409C-BE32-E72D297353CC}">
              <c16:uniqueId val="{00000000-F803-49BB-A4FB-DE8439FF631C}"/>
            </c:ext>
          </c:extLst>
        </c:ser>
        <c:dLbls>
          <c:showLegendKey val="0"/>
          <c:showVal val="0"/>
          <c:showCatName val="0"/>
          <c:showSerName val="0"/>
          <c:showPercent val="0"/>
          <c:showBubbleSize val="0"/>
        </c:dLbls>
        <c:smooth val="0"/>
        <c:axId val="590931616"/>
        <c:axId val="590932448"/>
      </c:lineChart>
      <c:catAx>
        <c:axId val="590931616"/>
        <c:scaling>
          <c:orientation val="minMax"/>
        </c:scaling>
        <c:delete val="1"/>
        <c:axPos val="b"/>
        <c:majorTickMark val="none"/>
        <c:minorTickMark val="none"/>
        <c:tickLblPos val="nextTo"/>
        <c:crossAx val="590932448"/>
        <c:crosses val="autoZero"/>
        <c:auto val="1"/>
        <c:lblAlgn val="ctr"/>
        <c:lblOffset val="100"/>
        <c:noMultiLvlLbl val="0"/>
      </c:catAx>
      <c:valAx>
        <c:axId val="5909324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0931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9BBD8-E8AB-A359-7EF1-1DAB15FD169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146BB8-FA60-75DD-8C15-F229D9339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CB16CC-1E45-C1AD-6540-7222A684385D}"/>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5" name="Tijdelijke aanduiding voor voettekst 4">
            <a:extLst>
              <a:ext uri="{FF2B5EF4-FFF2-40B4-BE49-F238E27FC236}">
                <a16:creationId xmlns:a16="http://schemas.microsoft.com/office/drawing/2014/main" id="{06D45140-6B45-44C9-06E2-52E47477E2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4AEC9E-59E3-C92A-CD8C-D4CBCAAAE68E}"/>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173669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A89B6-24DD-E509-40AD-CF57698068B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007A90A-53F1-FB14-7B08-7BC6E1F93EB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FBD112-A6E1-F278-DCC8-B516E50D6DEA}"/>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5" name="Tijdelijke aanduiding voor voettekst 4">
            <a:extLst>
              <a:ext uri="{FF2B5EF4-FFF2-40B4-BE49-F238E27FC236}">
                <a16:creationId xmlns:a16="http://schemas.microsoft.com/office/drawing/2014/main" id="{AE40011D-BC65-4662-5449-87CFCC0FA6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C2E3C2-0B41-E951-0E16-EA344C8232F7}"/>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352268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6F6EF84-73F1-2FFF-5BF4-B8CE12F23AC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E78980C-7B6D-6042-EA85-AB55C35806C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F215AA-8839-E3E3-3A65-2B698C860808}"/>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5" name="Tijdelijke aanduiding voor voettekst 4">
            <a:extLst>
              <a:ext uri="{FF2B5EF4-FFF2-40B4-BE49-F238E27FC236}">
                <a16:creationId xmlns:a16="http://schemas.microsoft.com/office/drawing/2014/main" id="{59EE0B4F-FA6D-4B71-408E-451C0E05CE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867501-006A-F951-8958-6182131C23B7}"/>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9752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DCD4D-F522-2D0B-3A0B-646AF877EE0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A53911-FA7D-FBBB-A16D-31A7E5394B1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C67DC9-3D6E-514A-90E7-F6AA9A533933}"/>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5" name="Tijdelijke aanduiding voor voettekst 4">
            <a:extLst>
              <a:ext uri="{FF2B5EF4-FFF2-40B4-BE49-F238E27FC236}">
                <a16:creationId xmlns:a16="http://schemas.microsoft.com/office/drawing/2014/main" id="{5DA1A1EB-DD4F-FE71-E0F2-036C7DA69C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9EFC51-F62C-6A1D-325F-8E1403FC980E}"/>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299857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9A1F8-5FAE-6322-35C6-ACCCFC03945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6D80759-6CC2-D18F-62FC-58AD01B3D6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AA264A1-1475-4084-DC4C-2B71D28B359F}"/>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5" name="Tijdelijke aanduiding voor voettekst 4">
            <a:extLst>
              <a:ext uri="{FF2B5EF4-FFF2-40B4-BE49-F238E27FC236}">
                <a16:creationId xmlns:a16="http://schemas.microsoft.com/office/drawing/2014/main" id="{648FA0AF-444A-F0C3-1C23-5D18BF02A4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CD2061-C3B9-A397-2327-D22359287F30}"/>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163928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DDC92-CC5D-A3D2-939B-29962134804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521C58F-0FB1-F7A8-BCDC-9B69111B43C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30ADEB3-96B0-7F57-A79F-C37E259AE33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B975165-49BE-AFE9-EC61-1E064B1E33A8}"/>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6" name="Tijdelijke aanduiding voor voettekst 5">
            <a:extLst>
              <a:ext uri="{FF2B5EF4-FFF2-40B4-BE49-F238E27FC236}">
                <a16:creationId xmlns:a16="http://schemas.microsoft.com/office/drawing/2014/main" id="{D138ED4E-6578-5E47-7AF5-2CE481CDDCD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9D28B6-A127-AACF-3E0D-FA585F37293D}"/>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289326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A2136-F943-4ACA-C881-1D253C111B5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4F0A8B7-2464-A661-9868-20C99F511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3AAE10E-0746-E7AB-42E0-0359454F176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0A292BE-6B50-5317-E7DE-A664ECAE2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E41A85F-0538-5080-AF6E-4C9892D0E2F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C394270-ADAE-8164-B347-991045501DFD}"/>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8" name="Tijdelijke aanduiding voor voettekst 7">
            <a:extLst>
              <a:ext uri="{FF2B5EF4-FFF2-40B4-BE49-F238E27FC236}">
                <a16:creationId xmlns:a16="http://schemas.microsoft.com/office/drawing/2014/main" id="{2D3A016D-235A-CF6D-025C-B48ABF4937D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9981543-0EA7-7546-402E-7344600B0C33}"/>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124158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5B01AB-1B98-49E8-F1F5-5701B77356C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2815ECE-03D0-554B-5540-9E13C4E43FDE}"/>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4" name="Tijdelijke aanduiding voor voettekst 3">
            <a:extLst>
              <a:ext uri="{FF2B5EF4-FFF2-40B4-BE49-F238E27FC236}">
                <a16:creationId xmlns:a16="http://schemas.microsoft.com/office/drawing/2014/main" id="{1A91A45A-91AD-CCAD-161D-BAC9C47E8EF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BC43F19-75CF-456A-77F8-08721DDDE804}"/>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189416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EF09431-67B6-5712-279D-353835431A2A}"/>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3" name="Tijdelijke aanduiding voor voettekst 2">
            <a:extLst>
              <a:ext uri="{FF2B5EF4-FFF2-40B4-BE49-F238E27FC236}">
                <a16:creationId xmlns:a16="http://schemas.microsoft.com/office/drawing/2014/main" id="{FD008A8D-AFA6-AE68-820A-0DF33C54300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0979065-E0DF-9F17-45C2-FCB649A4FEA8}"/>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196630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44ECA-71CD-018F-754E-B78E618424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74BA74D-650F-3A43-B4C0-973C11625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F0D87D4-A078-493D-5B78-0CCE06CE2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77134F-0C44-BAA7-92BA-6C2932D4C21F}"/>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6" name="Tijdelijke aanduiding voor voettekst 5">
            <a:extLst>
              <a:ext uri="{FF2B5EF4-FFF2-40B4-BE49-F238E27FC236}">
                <a16:creationId xmlns:a16="http://schemas.microsoft.com/office/drawing/2014/main" id="{58750F03-16B1-4AA0-E068-F1D5148B4D0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193682D-0D0F-DBC0-641A-BF41DCFDF4F7}"/>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423531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23AB6-7F02-EFCE-F5FD-7A4B4E3A2B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4C04C6C-FD6C-F9D7-EB36-EDC2150A5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CA464D5-84B9-DD84-C42C-C80842224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8AC7550-46D0-920E-242B-5F408A226D20}"/>
              </a:ext>
            </a:extLst>
          </p:cNvPr>
          <p:cNvSpPr>
            <a:spLocks noGrp="1"/>
          </p:cNvSpPr>
          <p:nvPr>
            <p:ph type="dt" sz="half" idx="10"/>
          </p:nvPr>
        </p:nvSpPr>
        <p:spPr/>
        <p:txBody>
          <a:bodyPr/>
          <a:lstStyle/>
          <a:p>
            <a:fld id="{ED3C17C6-69D1-4B53-BC40-38AE43B1E0FD}" type="datetimeFigureOut">
              <a:rPr lang="nl-NL" smtClean="0"/>
              <a:t>1-11-2022</a:t>
            </a:fld>
            <a:endParaRPr lang="nl-NL"/>
          </a:p>
        </p:txBody>
      </p:sp>
      <p:sp>
        <p:nvSpPr>
          <p:cNvPr id="6" name="Tijdelijke aanduiding voor voettekst 5">
            <a:extLst>
              <a:ext uri="{FF2B5EF4-FFF2-40B4-BE49-F238E27FC236}">
                <a16:creationId xmlns:a16="http://schemas.microsoft.com/office/drawing/2014/main" id="{DFF6C0DD-B8AD-19BA-598D-0D4FF3C0C1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34FC05-723A-BD90-8F66-D730727741F1}"/>
              </a:ext>
            </a:extLst>
          </p:cNvPr>
          <p:cNvSpPr>
            <a:spLocks noGrp="1"/>
          </p:cNvSpPr>
          <p:nvPr>
            <p:ph type="sldNum" sz="quarter" idx="12"/>
          </p:nvPr>
        </p:nvSpPr>
        <p:spPr/>
        <p:txBody>
          <a:bodyPr/>
          <a:lstStyle/>
          <a:p>
            <a:fld id="{21638850-5756-42EC-A3DF-C8F614423497}" type="slidenum">
              <a:rPr lang="nl-NL" smtClean="0"/>
              <a:t>‹nr.›</a:t>
            </a:fld>
            <a:endParaRPr lang="nl-NL"/>
          </a:p>
        </p:txBody>
      </p:sp>
    </p:spTree>
    <p:extLst>
      <p:ext uri="{BB962C8B-B14F-4D97-AF65-F5344CB8AC3E}">
        <p14:creationId xmlns:p14="http://schemas.microsoft.com/office/powerpoint/2010/main" val="47370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4756D7A-FBB0-9890-5EF6-FA3FB8E61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41E4C6-7C76-E61B-CB12-8969ACF9F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3A91C9-9610-97E1-2080-CE99319E1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C17C6-69D1-4B53-BC40-38AE43B1E0FD}" type="datetimeFigureOut">
              <a:rPr lang="nl-NL" smtClean="0"/>
              <a:t>1-11-2022</a:t>
            </a:fld>
            <a:endParaRPr lang="nl-NL"/>
          </a:p>
        </p:txBody>
      </p:sp>
      <p:sp>
        <p:nvSpPr>
          <p:cNvPr id="5" name="Tijdelijke aanduiding voor voettekst 4">
            <a:extLst>
              <a:ext uri="{FF2B5EF4-FFF2-40B4-BE49-F238E27FC236}">
                <a16:creationId xmlns:a16="http://schemas.microsoft.com/office/drawing/2014/main" id="{E0CDD730-52E0-659D-EA47-DC796A3F0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ABAD932-194D-9BFE-0558-2713F522A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38850-5756-42EC-A3DF-C8F614423497}" type="slidenum">
              <a:rPr lang="nl-NL" smtClean="0"/>
              <a:t>‹nr.›</a:t>
            </a:fld>
            <a:endParaRPr lang="nl-NL"/>
          </a:p>
        </p:txBody>
      </p:sp>
    </p:spTree>
    <p:extLst>
      <p:ext uri="{BB962C8B-B14F-4D97-AF65-F5344CB8AC3E}">
        <p14:creationId xmlns:p14="http://schemas.microsoft.com/office/powerpoint/2010/main" val="3795090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file:///C:\Users\van%20Schagen\Videos\House%20of%20Cards%20-Frank%20vs%20Marty%20the%20lobbyist.mp4"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file:///C:\Users\van%20Schagen\Videos\ABN%20AMRO%20-%20Mobiel%20Bankieren.mp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file:///C:\Users\van%20Schagen\Videos\ABN%20AMRO%20-%20Mobiel%20Bankieren.mp4" TargetMode="External"/><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file:///C:\Users\van%20Schagen\Videos\Story%20Structure%20Building%20a%20True%20Company%20Narrative.mp4"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MKxvQXWVSp0" TargetMode="External"/><Relationship Id="rId3" Type="http://schemas.openxmlformats.org/officeDocument/2006/relationships/hyperlink" Target="https://www.youtube.com/watch?v=oIEAeugatjE" TargetMode="External"/><Relationship Id="rId7"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www.youtube.com/watch?v=JB-rLqBGXLU" TargetMode="External"/><Relationship Id="rId11" Type="http://schemas.openxmlformats.org/officeDocument/2006/relationships/image" Target="../media/image8.jpeg"/><Relationship Id="rId5" Type="http://schemas.openxmlformats.org/officeDocument/2006/relationships/hyperlink" Target="https://www.youtube.com/watch?v=JYOGJF2CNuc" TargetMode="External"/><Relationship Id="rId10" Type="http://schemas.openxmlformats.org/officeDocument/2006/relationships/image" Target="../media/image7.jpeg"/><Relationship Id="rId4" Type="http://schemas.openxmlformats.org/officeDocument/2006/relationships/hyperlink" Target="https://www.youtube.com/watch?v=MWP6ClR6bH4" TargetMode="External"/><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http://www.sxc.hu/pic/l/c/cl/clix/1055908_36258967.jpg" TargetMode="External"/><Relationship Id="rId5" Type="http://schemas.openxmlformats.org/officeDocument/2006/relationships/image" Target="../media/image46.jpeg"/><Relationship Id="rId4" Type="http://schemas.openxmlformats.org/officeDocument/2006/relationships/image" Target="http://www.sxc.hu/pic/l/p/pa/pablo_uy/1217288_89197898.jp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MKxvQXWVSp0" TargetMode="External"/><Relationship Id="rId3" Type="http://schemas.openxmlformats.org/officeDocument/2006/relationships/hyperlink" Target="https://www.youtube.com/watch?v=oIEAeugatjE" TargetMode="External"/><Relationship Id="rId7"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www.youtube.com/watch?v=JB-rLqBGXLU" TargetMode="External"/><Relationship Id="rId11" Type="http://schemas.openxmlformats.org/officeDocument/2006/relationships/image" Target="../media/image8.jpeg"/><Relationship Id="rId5" Type="http://schemas.openxmlformats.org/officeDocument/2006/relationships/hyperlink" Target="https://www.youtube.com/watch?v=JYOGJF2CNuc" TargetMode="External"/><Relationship Id="rId10" Type="http://schemas.openxmlformats.org/officeDocument/2006/relationships/image" Target="../media/image7.jpeg"/><Relationship Id="rId4" Type="http://schemas.openxmlformats.org/officeDocument/2006/relationships/hyperlink" Target="https://www.youtube.com/watch?v=MWP6ClR6bH4" TargetMode="Externa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file:///C:\Users\van%20Schagen\Videos\&#201;&#233;n%20korreltje%20zout%20-%20Ober%20-%20Het%20Klokhuis.mp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C:\Users\van%20Schagen\Videos\&#201;&#233;n%20korreltje%20zout%20-%20Ober%20-%20Het%20Klokhuis.mp4" TargetMode="Externa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file:///C:\Users\van%20Schagen\Videos\lebbis%20-%20Regels%20en%20richtlijnen.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hyperlink" Target="file:///C:\Users\van%20Schagen\Videos\Menzis%20_%20Mens,%20wat%20ben%20je%20mooi%20als%20je%20liefhebt..mp4"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file:///C:\Users\van%20Schagen\Videos\De%20Dino%20Show%202012%20-%20Churandy%20Martina%20Aflevering%201,%20Seizoen%203.mp4"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4110D5-CEE9-843C-857E-1129E424F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9733" y="1532467"/>
            <a:ext cx="7552266" cy="5325533"/>
          </a:xfrm>
          <a:prstGeom prst="rect">
            <a:avLst/>
          </a:prstGeom>
        </p:spPr>
      </p:pic>
      <p:sp>
        <p:nvSpPr>
          <p:cNvPr id="2" name="Titel 1">
            <a:extLst>
              <a:ext uri="{FF2B5EF4-FFF2-40B4-BE49-F238E27FC236}">
                <a16:creationId xmlns:a16="http://schemas.microsoft.com/office/drawing/2014/main" id="{44450E1F-E3B6-2820-5193-5AEB26057735}"/>
              </a:ext>
            </a:extLst>
          </p:cNvPr>
          <p:cNvSpPr>
            <a:spLocks noGrp="1"/>
          </p:cNvSpPr>
          <p:nvPr>
            <p:ph type="ctrTitle"/>
          </p:nvPr>
        </p:nvSpPr>
        <p:spPr>
          <a:xfrm rot="16200000">
            <a:off x="-2405359" y="2400397"/>
            <a:ext cx="6625772" cy="1815052"/>
          </a:xfrm>
        </p:spPr>
        <p:txBody>
          <a:bodyPr>
            <a:normAutofit/>
          </a:bodyPr>
          <a:lstStyle/>
          <a:p>
            <a:pPr algn="l"/>
            <a:r>
              <a:rPr lang="nl-NL" sz="5500" dirty="0">
                <a:latin typeface="Stencil" panose="040409050D0802020404" pitchFamily="82" charset="0"/>
              </a:rPr>
              <a:t>Omgevingswet gereedschappen</a:t>
            </a:r>
          </a:p>
        </p:txBody>
      </p:sp>
      <p:sp>
        <p:nvSpPr>
          <p:cNvPr id="3" name="Ondertitel 2">
            <a:extLst>
              <a:ext uri="{FF2B5EF4-FFF2-40B4-BE49-F238E27FC236}">
                <a16:creationId xmlns:a16="http://schemas.microsoft.com/office/drawing/2014/main" id="{8B70426B-57A8-B6DA-283F-BC60CCE27093}"/>
              </a:ext>
            </a:extLst>
          </p:cNvPr>
          <p:cNvSpPr>
            <a:spLocks noGrp="1"/>
          </p:cNvSpPr>
          <p:nvPr>
            <p:ph type="subTitle" idx="1"/>
          </p:nvPr>
        </p:nvSpPr>
        <p:spPr>
          <a:xfrm>
            <a:off x="3059654" y="499657"/>
            <a:ext cx="6465346" cy="605577"/>
          </a:xfrm>
        </p:spPr>
        <p:txBody>
          <a:bodyPr>
            <a:noAutofit/>
          </a:bodyPr>
          <a:lstStyle/>
          <a:p>
            <a:pPr algn="l"/>
            <a:r>
              <a:rPr lang="nl-NL" sz="3600" dirty="0">
                <a:effectLst/>
                <a:latin typeface="Arial" panose="020B0604020202020204" pitchFamily="34" charset="0"/>
                <a:ea typeface="DengXian" panose="02010600030101010101" pitchFamily="2" charset="-122"/>
                <a:cs typeface="Arial" panose="020B0604020202020204" pitchFamily="34" charset="0"/>
              </a:rPr>
              <a:t>Naar een ETFAL planproces met meer participatie als gevolg </a:t>
            </a:r>
            <a:endParaRPr lang="nl-NL" sz="36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5" name="Ondertitel 2">
            <a:extLst>
              <a:ext uri="{FF2B5EF4-FFF2-40B4-BE49-F238E27FC236}">
                <a16:creationId xmlns:a16="http://schemas.microsoft.com/office/drawing/2014/main" id="{DEB82A2B-A739-7EC2-D4ED-F720736129F8}"/>
              </a:ext>
            </a:extLst>
          </p:cNvPr>
          <p:cNvSpPr txBox="1">
            <a:spLocks/>
          </p:cNvSpPr>
          <p:nvPr/>
        </p:nvSpPr>
        <p:spPr>
          <a:xfrm>
            <a:off x="2754854" y="5878410"/>
            <a:ext cx="4118234" cy="6055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dirty="0">
                <a:latin typeface="Arial" panose="020B0604020202020204" pitchFamily="34" charset="0"/>
                <a:ea typeface="DengXian" panose="02010600030101010101" pitchFamily="2" charset="-122"/>
                <a:cs typeface="Arial" panose="020B0604020202020204" pitchFamily="34" charset="0"/>
              </a:rPr>
              <a:t>Sander van Schagen</a:t>
            </a:r>
            <a:endParaRPr lang="nl-NL"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83547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8D1D30E8-D8FF-41BE-BC96-4761660C04AF}"/>
              </a:ext>
            </a:extLst>
          </p:cNvPr>
          <p:cNvSpPr txBox="1">
            <a:spLocks noChangeArrowheads="1"/>
          </p:cNvSpPr>
          <p:nvPr/>
        </p:nvSpPr>
        <p:spPr bwMode="auto">
          <a:xfrm>
            <a:off x="2135189" y="514350"/>
            <a:ext cx="3292475" cy="2427288"/>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t>Politiek frame</a:t>
            </a:r>
          </a:p>
          <a:p>
            <a:pPr eaLnBrk="1" hangingPunct="1">
              <a:spcBef>
                <a:spcPct val="0"/>
              </a:spcBef>
              <a:buFontTx/>
              <a:buNone/>
            </a:pPr>
            <a:r>
              <a:rPr lang="nl-NL" altLang="nl-NL" sz="1800"/>
              <a:t>Geld, kennis en middelen  om zaken te bereiken. Strijd om het bezit hiervan. Hoe meer je bezit, des te groter je mogelijkheden. </a:t>
            </a:r>
          </a:p>
        </p:txBody>
      </p:sp>
      <p:pic>
        <p:nvPicPr>
          <p:cNvPr id="29699" name="Picture 9" descr="Knop politiek frame ">
            <a:extLst>
              <a:ext uri="{FF2B5EF4-FFF2-40B4-BE49-F238E27FC236}">
                <a16:creationId xmlns:a16="http://schemas.microsoft.com/office/drawing/2014/main" id="{EDBBA1C2-50F2-4A2F-9D51-383CD581F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1" y="514351"/>
            <a:ext cx="2232025" cy="227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10" descr="Protest">
            <a:extLst>
              <a:ext uri="{FF2B5EF4-FFF2-40B4-BE49-F238E27FC236}">
                <a16:creationId xmlns:a16="http://schemas.microsoft.com/office/drawing/2014/main" id="{F74A1D49-79FD-4EFA-84EF-61DF008EB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3544889"/>
            <a:ext cx="1582738"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1" descr="1431130_82873643">
            <a:extLst>
              <a:ext uri="{FF2B5EF4-FFF2-40B4-BE49-F238E27FC236}">
                <a16:creationId xmlns:a16="http://schemas.microsoft.com/office/drawing/2014/main" id="{73AEFE3D-8007-40FC-A997-66B89F398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2603501"/>
            <a:ext cx="18335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3" descr="Clock">
            <a:extLst>
              <a:ext uri="{FF2B5EF4-FFF2-40B4-BE49-F238E27FC236}">
                <a16:creationId xmlns:a16="http://schemas.microsoft.com/office/drawing/2014/main" id="{74EA66D1-39F3-425F-87F2-DFB45AB37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3" y="3756025"/>
            <a:ext cx="10414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2F1B34A9-8A4B-4B4E-A6B2-2B9D8B78F360}"/>
              </a:ext>
            </a:extLst>
          </p:cNvPr>
          <p:cNvSpPr txBox="1">
            <a:spLocks noChangeArrowheads="1"/>
          </p:cNvSpPr>
          <p:nvPr/>
        </p:nvSpPr>
        <p:spPr bwMode="auto">
          <a:xfrm>
            <a:off x="6527801" y="3756025"/>
            <a:ext cx="3292475" cy="2427288"/>
          </a:xfrm>
          <a:prstGeom prst="rect">
            <a:avLst/>
          </a:prstGeom>
          <a:solidFill>
            <a:srgbClr val="FFFFFF"/>
          </a:solidFill>
          <a:ln>
            <a:noFill/>
          </a:ln>
          <a:effectLst>
            <a:outerShdw dist="107763" dir="18900000" algn="ctr" rotWithShape="0">
              <a:srgbClr val="808080">
                <a:alpha val="50000"/>
              </a:srgbClr>
            </a:outerShdw>
          </a:effectLst>
        </p:spPr>
        <p:txBody>
          <a:bodyPr/>
          <a:lstStyle/>
          <a:p>
            <a:pPr eaLnBrk="1" hangingPunct="1">
              <a:defRPr/>
            </a:pPr>
            <a:r>
              <a:rPr lang="nl-NL" altLang="nl-NL" sz="2000" dirty="0"/>
              <a:t>Goede ruimtelijke ordening</a:t>
            </a:r>
          </a:p>
          <a:p>
            <a:pPr marL="285750" indent="-285750">
              <a:buFontTx/>
              <a:buChar char="-"/>
              <a:defRPr/>
            </a:pPr>
            <a:r>
              <a:rPr lang="nl-NL" altLang="nl-NL" dirty="0"/>
              <a:t>Wie is hier de baas</a:t>
            </a:r>
          </a:p>
          <a:p>
            <a:pPr marL="285750" indent="-285750">
              <a:buFontTx/>
              <a:buChar char="-"/>
              <a:defRPr/>
            </a:pPr>
            <a:r>
              <a:rPr lang="nl-NL" altLang="nl-NL" dirty="0"/>
              <a:t>Onderhandelen</a:t>
            </a:r>
          </a:p>
          <a:p>
            <a:pPr marL="285750" indent="-285750">
              <a:buFontTx/>
              <a:buChar char="-"/>
              <a:defRPr/>
            </a:pPr>
            <a:r>
              <a:rPr lang="nl-NL" altLang="nl-NL" dirty="0"/>
              <a:t>Politieke spel </a:t>
            </a:r>
          </a:p>
        </p:txBody>
      </p:sp>
      <p:sp>
        <p:nvSpPr>
          <p:cNvPr id="29704" name="AutoShape 8">
            <a:hlinkClick r:id="rId6" action="ppaction://hlinkfile" highlightClick="1"/>
            <a:extLst>
              <a:ext uri="{FF2B5EF4-FFF2-40B4-BE49-F238E27FC236}">
                <a16:creationId xmlns:a16="http://schemas.microsoft.com/office/drawing/2014/main" id="{26A19866-88D7-435D-8817-03A0F3CFF372}"/>
              </a:ext>
            </a:extLst>
          </p:cNvPr>
          <p:cNvSpPr>
            <a:spLocks noChangeArrowheads="1"/>
          </p:cNvSpPr>
          <p:nvPr/>
        </p:nvSpPr>
        <p:spPr bwMode="auto">
          <a:xfrm>
            <a:off x="1847851" y="5788026"/>
            <a:ext cx="936625" cy="792163"/>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a:extLst>
              <a:ext uri="{FF2B5EF4-FFF2-40B4-BE49-F238E27FC236}">
                <a16:creationId xmlns:a16="http://schemas.microsoft.com/office/drawing/2014/main" id="{31FCF804-209A-4D77-9ED6-F85903BACB0A}"/>
              </a:ext>
            </a:extLst>
          </p:cNvPr>
          <p:cNvSpPr txBox="1">
            <a:spLocks noChangeArrowheads="1"/>
          </p:cNvSpPr>
          <p:nvPr/>
        </p:nvSpPr>
        <p:spPr bwMode="auto">
          <a:xfrm>
            <a:off x="6888164" y="549275"/>
            <a:ext cx="3292475" cy="1079500"/>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t>Politiek frame</a:t>
            </a:r>
          </a:p>
        </p:txBody>
      </p:sp>
      <p:pic>
        <p:nvPicPr>
          <p:cNvPr id="31747" name="Picture 14" descr="Knop politiek frame ">
            <a:extLst>
              <a:ext uri="{FF2B5EF4-FFF2-40B4-BE49-F238E27FC236}">
                <a16:creationId xmlns:a16="http://schemas.microsoft.com/office/drawing/2014/main" id="{E0CA02E0-9BE1-4809-B83B-7DCD60B17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225" y="781051"/>
            <a:ext cx="833438"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Text Box 16">
            <a:extLst>
              <a:ext uri="{FF2B5EF4-FFF2-40B4-BE49-F238E27FC236}">
                <a16:creationId xmlns:a16="http://schemas.microsoft.com/office/drawing/2014/main" id="{6A08A1C7-26E8-40BD-98CE-36C0228E88CE}"/>
              </a:ext>
            </a:extLst>
          </p:cNvPr>
          <p:cNvSpPr txBox="1">
            <a:spLocks noChangeArrowheads="1"/>
          </p:cNvSpPr>
          <p:nvPr/>
        </p:nvSpPr>
        <p:spPr bwMode="auto">
          <a:xfrm>
            <a:off x="1846264" y="317500"/>
            <a:ext cx="6194425" cy="579438"/>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a:solidFill>
                  <a:schemeClr val="bg2"/>
                </a:solidFill>
                <a:latin typeface="Stencil" panose="040409050D0802020404" pitchFamily="82" charset="0"/>
              </a:rPr>
              <a:t>Framing helpt</a:t>
            </a:r>
          </a:p>
        </p:txBody>
      </p:sp>
      <p:sp>
        <p:nvSpPr>
          <p:cNvPr id="31749" name="TextBox 13">
            <a:extLst>
              <a:ext uri="{FF2B5EF4-FFF2-40B4-BE49-F238E27FC236}">
                <a16:creationId xmlns:a16="http://schemas.microsoft.com/office/drawing/2014/main" id="{0D6A7AFF-A888-4866-ABF9-CE7F573B6ED7}"/>
              </a:ext>
            </a:extLst>
          </p:cNvPr>
          <p:cNvSpPr txBox="1">
            <a:spLocks noChangeArrowheads="1"/>
          </p:cNvSpPr>
          <p:nvPr/>
        </p:nvSpPr>
        <p:spPr bwMode="auto">
          <a:xfrm>
            <a:off x="1847850" y="1095375"/>
            <a:ext cx="6408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t>Noem eens voorbeelden van positief vormende invloeden</a:t>
            </a:r>
          </a:p>
        </p:txBody>
      </p:sp>
      <p:pic>
        <p:nvPicPr>
          <p:cNvPr id="31750" name="Picture 9" descr="D1107 819">
            <a:extLst>
              <a:ext uri="{FF2B5EF4-FFF2-40B4-BE49-F238E27FC236}">
                <a16:creationId xmlns:a16="http://schemas.microsoft.com/office/drawing/2014/main" id="{5D6875F7-E651-4408-AAE7-0C7944F41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3813176"/>
            <a:ext cx="4056062"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11" descr="Gerelateerde afbeelding">
            <a:extLst>
              <a:ext uri="{FF2B5EF4-FFF2-40B4-BE49-F238E27FC236}">
                <a16:creationId xmlns:a16="http://schemas.microsoft.com/office/drawing/2014/main" id="{13BB0FE4-8695-46C2-9C67-C2F81BEEAA47}"/>
              </a:ext>
            </a:extLst>
          </p:cNvPr>
          <p:cNvSpPr>
            <a:spLocks noChangeAspect="1" noChangeArrowheads="1"/>
          </p:cNvSpPr>
          <p:nvPr/>
        </p:nvSpPr>
        <p:spPr bwMode="auto">
          <a:xfrm>
            <a:off x="1679575" y="-1325563"/>
            <a:ext cx="4933950" cy="276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pic>
        <p:nvPicPr>
          <p:cNvPr id="31752" name="Picture 12">
            <a:extLst>
              <a:ext uri="{FF2B5EF4-FFF2-40B4-BE49-F238E27FC236}">
                <a16:creationId xmlns:a16="http://schemas.microsoft.com/office/drawing/2014/main" id="{29FC90DC-78F0-4F95-98E5-A169A8416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13" y="3813175"/>
            <a:ext cx="3300412"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3" name="TextBox 1">
            <a:extLst>
              <a:ext uri="{FF2B5EF4-FFF2-40B4-BE49-F238E27FC236}">
                <a16:creationId xmlns:a16="http://schemas.microsoft.com/office/drawing/2014/main" id="{B4143E73-45C2-458F-8253-071918A684A6}"/>
              </a:ext>
            </a:extLst>
          </p:cNvPr>
          <p:cNvSpPr txBox="1">
            <a:spLocks noChangeArrowheads="1"/>
          </p:cNvSpPr>
          <p:nvPr/>
        </p:nvSpPr>
        <p:spPr bwMode="auto">
          <a:xfrm>
            <a:off x="2068513" y="5876925"/>
            <a:ext cx="330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t>Overdiepse polder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C8A903A2-9AE3-49CE-8595-7EF7ADAA15AE}"/>
              </a:ext>
            </a:extLst>
          </p:cNvPr>
          <p:cNvSpPr txBox="1">
            <a:spLocks noChangeArrowheads="1"/>
          </p:cNvSpPr>
          <p:nvPr/>
        </p:nvSpPr>
        <p:spPr bwMode="auto">
          <a:xfrm>
            <a:off x="1992313" y="544513"/>
            <a:ext cx="3294062" cy="2571750"/>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t>Symbolisch frame</a:t>
            </a:r>
          </a:p>
          <a:p>
            <a:pPr eaLnBrk="1" hangingPunct="1">
              <a:spcBef>
                <a:spcPct val="0"/>
              </a:spcBef>
              <a:buFontTx/>
              <a:buNone/>
            </a:pPr>
            <a:r>
              <a:rPr lang="nl-NL" altLang="nl-NL" sz="1800"/>
              <a:t>Door het gebruik van symbolen, beeldspraak, culturele waarden, mythes, verbeeldingskracht e.d. als lijm/ verbinding. </a:t>
            </a:r>
          </a:p>
          <a:p>
            <a:pPr eaLnBrk="1" hangingPunct="1">
              <a:spcBef>
                <a:spcPct val="0"/>
              </a:spcBef>
              <a:buFontTx/>
              <a:buNone/>
            </a:pPr>
            <a:endParaRPr lang="nl-NL" altLang="nl-NL" sz="1800"/>
          </a:p>
        </p:txBody>
      </p:sp>
      <p:pic>
        <p:nvPicPr>
          <p:cNvPr id="32771" name="Picture 5" descr="Knop symbolisch frame">
            <a:extLst>
              <a:ext uri="{FF2B5EF4-FFF2-40B4-BE49-F238E27FC236}">
                <a16:creationId xmlns:a16="http://schemas.microsoft.com/office/drawing/2014/main" id="{10ED9262-A18D-4DB5-8187-F8B1E575D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692151"/>
            <a:ext cx="2159000" cy="213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pic>
        <p:nvPicPr>
          <p:cNvPr id="32772" name="Picture 13" descr="bokkerijders">
            <a:extLst>
              <a:ext uri="{FF2B5EF4-FFF2-40B4-BE49-F238E27FC236}">
                <a16:creationId xmlns:a16="http://schemas.microsoft.com/office/drawing/2014/main" id="{F538F4FC-5F6C-4151-A4D4-F5EBC4FC8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1" y="2565400"/>
            <a:ext cx="24177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7E0C0E20-7524-4617-BE92-24904A24F345}"/>
              </a:ext>
            </a:extLst>
          </p:cNvPr>
          <p:cNvSpPr txBox="1">
            <a:spLocks noChangeArrowheads="1"/>
          </p:cNvSpPr>
          <p:nvPr/>
        </p:nvSpPr>
        <p:spPr bwMode="auto">
          <a:xfrm>
            <a:off x="5897563" y="3552825"/>
            <a:ext cx="3294062" cy="2571750"/>
          </a:xfrm>
          <a:prstGeom prst="rect">
            <a:avLst/>
          </a:prstGeom>
          <a:solidFill>
            <a:srgbClr val="FFFFFF"/>
          </a:solidFill>
          <a:ln>
            <a:noFill/>
          </a:ln>
          <a:effectLst>
            <a:outerShdw dist="107763" dir="18900000" algn="ctr" rotWithShape="0">
              <a:srgbClr val="808080">
                <a:alpha val="50000"/>
              </a:srgbClr>
            </a:outerShdw>
          </a:effectLst>
        </p:spPr>
        <p:txBody>
          <a:bodyPr/>
          <a:lstStyle/>
          <a:p>
            <a:pPr eaLnBrk="1" hangingPunct="1">
              <a:defRPr/>
            </a:pPr>
            <a:r>
              <a:rPr lang="nl-NL" altLang="nl-NL" sz="2000" dirty="0"/>
              <a:t>Goede ruimtelijke ordening</a:t>
            </a:r>
          </a:p>
          <a:p>
            <a:pPr marL="285750" indent="-285750">
              <a:buFontTx/>
              <a:buChar char="-"/>
              <a:defRPr/>
            </a:pPr>
            <a:r>
              <a:rPr lang="nl-NL" altLang="nl-NL" dirty="0"/>
              <a:t>Kracht van participatie</a:t>
            </a:r>
          </a:p>
          <a:p>
            <a:pPr marL="285750" indent="-285750">
              <a:buFontTx/>
              <a:buChar char="-"/>
              <a:defRPr/>
            </a:pPr>
            <a:r>
              <a:rPr lang="nl-NL" altLang="nl-NL" dirty="0"/>
              <a:t>Het verhaal van een plek</a:t>
            </a:r>
          </a:p>
          <a:p>
            <a:pPr marL="285750" indent="-285750">
              <a:buFontTx/>
              <a:buChar char="-"/>
              <a:defRPr/>
            </a:pPr>
            <a:r>
              <a:rPr lang="nl-NL" altLang="nl-NL" dirty="0"/>
              <a:t>Luisteren</a:t>
            </a:r>
          </a:p>
          <a:p>
            <a:pPr eaLnBrk="1" hangingPunct="1">
              <a:defRPr/>
            </a:pPr>
            <a:endParaRPr lang="nl-NL" altLang="nl-NL" dirty="0"/>
          </a:p>
        </p:txBody>
      </p:sp>
      <p:sp>
        <p:nvSpPr>
          <p:cNvPr id="32774" name="AutoShape 8">
            <a:hlinkClick r:id="rId4" action="ppaction://hlinkfile" highlightClick="1"/>
            <a:extLst>
              <a:ext uri="{FF2B5EF4-FFF2-40B4-BE49-F238E27FC236}">
                <a16:creationId xmlns:a16="http://schemas.microsoft.com/office/drawing/2014/main" id="{52E76F7E-9249-4050-8E0A-CA837707EDD0}"/>
              </a:ext>
            </a:extLst>
          </p:cNvPr>
          <p:cNvSpPr>
            <a:spLocks noChangeArrowheads="1"/>
          </p:cNvSpPr>
          <p:nvPr/>
        </p:nvSpPr>
        <p:spPr bwMode="auto">
          <a:xfrm>
            <a:off x="674784" y="5554662"/>
            <a:ext cx="936625" cy="790575"/>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a:extLst>
              <a:ext uri="{FF2B5EF4-FFF2-40B4-BE49-F238E27FC236}">
                <a16:creationId xmlns:a16="http://schemas.microsoft.com/office/drawing/2014/main" id="{B353411B-AC67-46FC-ADD9-098732A3B7CA}"/>
              </a:ext>
            </a:extLst>
          </p:cNvPr>
          <p:cNvSpPr txBox="1">
            <a:spLocks noChangeArrowheads="1"/>
          </p:cNvSpPr>
          <p:nvPr/>
        </p:nvSpPr>
        <p:spPr bwMode="auto">
          <a:xfrm>
            <a:off x="6834188" y="476250"/>
            <a:ext cx="3294062" cy="1081088"/>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t>Symbolisch frame</a:t>
            </a:r>
          </a:p>
          <a:p>
            <a:pPr eaLnBrk="1" hangingPunct="1">
              <a:spcBef>
                <a:spcPct val="0"/>
              </a:spcBef>
              <a:buFontTx/>
              <a:buNone/>
            </a:pPr>
            <a:endParaRPr lang="nl-NL" altLang="nl-NL" sz="1800"/>
          </a:p>
          <a:p>
            <a:pPr eaLnBrk="1" hangingPunct="1">
              <a:spcBef>
                <a:spcPct val="0"/>
              </a:spcBef>
              <a:buFontTx/>
              <a:buNone/>
            </a:pPr>
            <a:endParaRPr lang="nl-NL" altLang="nl-NL" sz="1800"/>
          </a:p>
        </p:txBody>
      </p:sp>
      <p:pic>
        <p:nvPicPr>
          <p:cNvPr id="33795" name="Picture 10" descr="Knop symbolisch frame">
            <a:extLst>
              <a:ext uri="{FF2B5EF4-FFF2-40B4-BE49-F238E27FC236}">
                <a16:creationId xmlns:a16="http://schemas.microsoft.com/office/drawing/2014/main" id="{8A72D88F-117F-45C8-8959-9B4FDCC70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888" y="727076"/>
            <a:ext cx="8636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sp>
        <p:nvSpPr>
          <p:cNvPr id="33796" name="Text Box 16">
            <a:extLst>
              <a:ext uri="{FF2B5EF4-FFF2-40B4-BE49-F238E27FC236}">
                <a16:creationId xmlns:a16="http://schemas.microsoft.com/office/drawing/2014/main" id="{5C16D1B5-F3F1-4D7E-84BB-27B021D1F298}"/>
              </a:ext>
            </a:extLst>
          </p:cNvPr>
          <p:cNvSpPr txBox="1">
            <a:spLocks noChangeArrowheads="1"/>
          </p:cNvSpPr>
          <p:nvPr/>
        </p:nvSpPr>
        <p:spPr bwMode="auto">
          <a:xfrm>
            <a:off x="1846264" y="317500"/>
            <a:ext cx="6194425" cy="579438"/>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a:solidFill>
                  <a:schemeClr val="bg2"/>
                </a:solidFill>
                <a:latin typeface="Stencil" panose="040409050D0802020404" pitchFamily="82" charset="0"/>
              </a:rPr>
              <a:t>Framing helpt</a:t>
            </a:r>
          </a:p>
        </p:txBody>
      </p:sp>
      <p:sp>
        <p:nvSpPr>
          <p:cNvPr id="33797" name="AutoShape 8">
            <a:hlinkClick r:id="rId3" action="ppaction://hlinkfile" highlightClick="1"/>
            <a:extLst>
              <a:ext uri="{FF2B5EF4-FFF2-40B4-BE49-F238E27FC236}">
                <a16:creationId xmlns:a16="http://schemas.microsoft.com/office/drawing/2014/main" id="{A74D93FE-FC5F-4FE9-81A7-06BF3C5B2310}"/>
              </a:ext>
            </a:extLst>
          </p:cNvPr>
          <p:cNvSpPr>
            <a:spLocks noChangeArrowheads="1"/>
          </p:cNvSpPr>
          <p:nvPr/>
        </p:nvSpPr>
        <p:spPr bwMode="auto">
          <a:xfrm>
            <a:off x="8904289" y="1863725"/>
            <a:ext cx="547687" cy="541338"/>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sp>
        <p:nvSpPr>
          <p:cNvPr id="33798" name="TextBox 13">
            <a:extLst>
              <a:ext uri="{FF2B5EF4-FFF2-40B4-BE49-F238E27FC236}">
                <a16:creationId xmlns:a16="http://schemas.microsoft.com/office/drawing/2014/main" id="{F0AD0B69-1FF5-44AA-B0BA-62D3AF3A3284}"/>
              </a:ext>
            </a:extLst>
          </p:cNvPr>
          <p:cNvSpPr txBox="1">
            <a:spLocks noChangeArrowheads="1"/>
          </p:cNvSpPr>
          <p:nvPr/>
        </p:nvSpPr>
        <p:spPr bwMode="auto">
          <a:xfrm>
            <a:off x="1992314" y="1373189"/>
            <a:ext cx="64087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t>Daoisme			Spoor, de weg, gids, doen door 			niets te doen </a:t>
            </a:r>
          </a:p>
          <a:p>
            <a:pPr eaLnBrk="1" hangingPunct="1">
              <a:spcBef>
                <a:spcPct val="0"/>
              </a:spcBef>
              <a:buFontTx/>
              <a:buNone/>
            </a:pPr>
            <a:r>
              <a:rPr lang="nl-NL" altLang="nl-NL" sz="1800"/>
              <a:t>Thales van Milete 	Panta rhei</a:t>
            </a:r>
          </a:p>
          <a:p>
            <a:pPr eaLnBrk="1" hangingPunct="1">
              <a:spcBef>
                <a:spcPct val="0"/>
              </a:spcBef>
              <a:buFontTx/>
              <a:buNone/>
            </a:pPr>
            <a:r>
              <a:rPr lang="nl-NL" altLang="nl-NL" sz="1800"/>
              <a:t>Nietzsche      		Geboren, eerste en tweede natuur</a:t>
            </a:r>
          </a:p>
          <a:p>
            <a:pPr eaLnBrk="1" hangingPunct="1">
              <a:spcBef>
                <a:spcPct val="0"/>
              </a:spcBef>
              <a:buFontTx/>
              <a:buNone/>
            </a:pPr>
            <a:endParaRPr lang="nl-NL" altLang="nl-NL" sz="1800"/>
          </a:p>
          <a:p>
            <a:pPr eaLnBrk="1" hangingPunct="1">
              <a:spcBef>
                <a:spcPct val="0"/>
              </a:spcBef>
              <a:buFontTx/>
              <a:buNone/>
            </a:pPr>
            <a:endParaRPr lang="nl-NL" altLang="nl-NL" sz="1800"/>
          </a:p>
          <a:p>
            <a:pPr eaLnBrk="1" hangingPunct="1">
              <a:spcBef>
                <a:spcPct val="0"/>
              </a:spcBef>
              <a:buFontTx/>
              <a:buNone/>
            </a:pPr>
            <a:r>
              <a:rPr lang="nl-NL" altLang="nl-NL" sz="1800"/>
              <a:t>Story telling		Aanzet tot het verhaal, </a:t>
            </a:r>
          </a:p>
          <a:p>
            <a:pPr eaLnBrk="1" hangingPunct="1">
              <a:spcBef>
                <a:spcPct val="0"/>
              </a:spcBef>
              <a:buFontTx/>
              <a:buNone/>
            </a:pPr>
            <a:r>
              <a:rPr lang="nl-NL" altLang="nl-NL" sz="1800"/>
              <a:t>			duidelijkheid, genre, karakteristiek</a:t>
            </a:r>
          </a:p>
        </p:txBody>
      </p:sp>
      <p:sp>
        <p:nvSpPr>
          <p:cNvPr id="33799" name="TextBox 8">
            <a:extLst>
              <a:ext uri="{FF2B5EF4-FFF2-40B4-BE49-F238E27FC236}">
                <a16:creationId xmlns:a16="http://schemas.microsoft.com/office/drawing/2014/main" id="{0387F959-5C82-4328-B35E-BB856B462160}"/>
              </a:ext>
            </a:extLst>
          </p:cNvPr>
          <p:cNvSpPr txBox="1">
            <a:spLocks noChangeArrowheads="1"/>
          </p:cNvSpPr>
          <p:nvPr/>
        </p:nvSpPr>
        <p:spPr bwMode="auto">
          <a:xfrm>
            <a:off x="9575801" y="1700214"/>
            <a:ext cx="10334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400"/>
              <a:t>ABN AMRO stille kracht</a:t>
            </a:r>
          </a:p>
        </p:txBody>
      </p:sp>
      <p:sp>
        <p:nvSpPr>
          <p:cNvPr id="33800" name="AutoShape 8">
            <a:hlinkClick r:id="rId4" action="ppaction://hlinkfile" highlightClick="1"/>
            <a:extLst>
              <a:ext uri="{FF2B5EF4-FFF2-40B4-BE49-F238E27FC236}">
                <a16:creationId xmlns:a16="http://schemas.microsoft.com/office/drawing/2014/main" id="{225A27BC-8405-408D-9805-3DDFCDB357A0}"/>
              </a:ext>
            </a:extLst>
          </p:cNvPr>
          <p:cNvSpPr>
            <a:spLocks noChangeArrowheads="1"/>
          </p:cNvSpPr>
          <p:nvPr/>
        </p:nvSpPr>
        <p:spPr bwMode="auto">
          <a:xfrm>
            <a:off x="8904289" y="3141664"/>
            <a:ext cx="547687" cy="541337"/>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sp>
        <p:nvSpPr>
          <p:cNvPr id="33801" name="TextBox 10">
            <a:extLst>
              <a:ext uri="{FF2B5EF4-FFF2-40B4-BE49-F238E27FC236}">
                <a16:creationId xmlns:a16="http://schemas.microsoft.com/office/drawing/2014/main" id="{0712237D-8C78-4951-A4B5-1333252E3B95}"/>
              </a:ext>
            </a:extLst>
          </p:cNvPr>
          <p:cNvSpPr txBox="1">
            <a:spLocks noChangeArrowheads="1"/>
          </p:cNvSpPr>
          <p:nvPr/>
        </p:nvSpPr>
        <p:spPr bwMode="auto">
          <a:xfrm>
            <a:off x="9551988" y="3141664"/>
            <a:ext cx="1035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400"/>
              <a:t>Story-telling</a:t>
            </a:r>
          </a:p>
        </p:txBody>
      </p:sp>
      <p:pic>
        <p:nvPicPr>
          <p:cNvPr id="33802" name="Picture 9" descr="Afbeeldingsresultaat voor spoor">
            <a:extLst>
              <a:ext uri="{FF2B5EF4-FFF2-40B4-BE49-F238E27FC236}">
                <a16:creationId xmlns:a16="http://schemas.microsoft.com/office/drawing/2014/main" id="{76D18374-151A-4D8E-AAB9-7881CC583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964" y="3857626"/>
            <a:ext cx="4110037"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5" descr="1237492_48110282">
            <a:extLst>
              <a:ext uri="{FF2B5EF4-FFF2-40B4-BE49-F238E27FC236}">
                <a16:creationId xmlns:a16="http://schemas.microsoft.com/office/drawing/2014/main" id="{512160D1-D81E-4D4D-AA96-2A12D1776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8163" y="182563"/>
            <a:ext cx="8683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6">
            <a:extLst>
              <a:ext uri="{FF2B5EF4-FFF2-40B4-BE49-F238E27FC236}">
                <a16:creationId xmlns:a16="http://schemas.microsoft.com/office/drawing/2014/main" id="{10926029-83F9-4C4A-864F-2A39AB459993}"/>
              </a:ext>
            </a:extLst>
          </p:cNvPr>
          <p:cNvSpPr txBox="1">
            <a:spLocks noChangeArrowheads="1"/>
          </p:cNvSpPr>
          <p:nvPr/>
        </p:nvSpPr>
        <p:spPr bwMode="auto">
          <a:xfrm>
            <a:off x="1846264" y="317500"/>
            <a:ext cx="6194425" cy="579438"/>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a:solidFill>
                  <a:schemeClr val="bg2"/>
                </a:solidFill>
                <a:latin typeface="Stencil" panose="040409050D0802020404" pitchFamily="82" charset="0"/>
              </a:rPr>
              <a:t>Framing helpt</a:t>
            </a:r>
          </a:p>
        </p:txBody>
      </p:sp>
      <p:grpSp>
        <p:nvGrpSpPr>
          <p:cNvPr id="46084" name="Groep 1">
            <a:extLst>
              <a:ext uri="{FF2B5EF4-FFF2-40B4-BE49-F238E27FC236}">
                <a16:creationId xmlns:a16="http://schemas.microsoft.com/office/drawing/2014/main" id="{A6B95A83-9C98-4E9A-A08F-D1F34533D6DE}"/>
              </a:ext>
            </a:extLst>
          </p:cNvPr>
          <p:cNvGrpSpPr>
            <a:grpSpLocks/>
          </p:cNvGrpSpPr>
          <p:nvPr/>
        </p:nvGrpSpPr>
        <p:grpSpPr bwMode="auto">
          <a:xfrm>
            <a:off x="1919289" y="692150"/>
            <a:ext cx="8137525" cy="6121400"/>
            <a:chOff x="395288" y="692150"/>
            <a:chExt cx="8137525" cy="6121400"/>
          </a:xfrm>
        </p:grpSpPr>
        <p:sp>
          <p:nvSpPr>
            <p:cNvPr id="46085" name="Text Box 27">
              <a:extLst>
                <a:ext uri="{FF2B5EF4-FFF2-40B4-BE49-F238E27FC236}">
                  <a16:creationId xmlns:a16="http://schemas.microsoft.com/office/drawing/2014/main" id="{90199710-AB37-4A2E-93B1-6BF435A41536}"/>
                </a:ext>
              </a:extLst>
            </p:cNvPr>
            <p:cNvSpPr txBox="1">
              <a:spLocks noChangeArrowheads="1"/>
            </p:cNvSpPr>
            <p:nvPr/>
          </p:nvSpPr>
          <p:spPr bwMode="auto">
            <a:xfrm>
              <a:off x="4848225" y="3932238"/>
              <a:ext cx="3027363" cy="2279650"/>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Symbolisch frame</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Door het gebruik van symbolen, beeldspraak, culturele waarden, mythes, verbeeldingskracht e.d. als lijm/ verbinding. Soms ook doen door niets te </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doen. </a:t>
              </a: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youtube</a:t>
              </a:r>
              <a:endParaRPr lang="nl-NL" altLang="nl-NL" sz="180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50000"/>
                </a:lnSpc>
                <a:spcBef>
                  <a:spcPct val="0"/>
                </a:spcBef>
                <a:buFontTx/>
                <a:buNone/>
              </a:pPr>
              <a:r>
                <a:rPr lang="nl-NL" altLang="nl-NL" sz="18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6086" name="Text Box 28">
              <a:extLst>
                <a:ext uri="{FF2B5EF4-FFF2-40B4-BE49-F238E27FC236}">
                  <a16:creationId xmlns:a16="http://schemas.microsoft.com/office/drawing/2014/main" id="{9635BBF7-A2AA-48FA-B2D4-222678BC9F80}"/>
                </a:ext>
              </a:extLst>
            </p:cNvPr>
            <p:cNvSpPr txBox="1">
              <a:spLocks noChangeArrowheads="1"/>
            </p:cNvSpPr>
            <p:nvPr/>
          </p:nvSpPr>
          <p:spPr bwMode="auto">
            <a:xfrm>
              <a:off x="1331913" y="1214438"/>
              <a:ext cx="3035300" cy="2362200"/>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Systeemfunctioneel frame</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Rationeel oorzaak-gevolg, machine bureaucratie, hierarchie en specialisatie, technocratie, weinig nuance, het uitrekenen van optimale (gebruiks)waarden. </a:t>
              </a:r>
            </a:p>
            <a:p>
              <a:pPr eaLnBrk="1" hangingPunct="1">
                <a:spcBef>
                  <a:spcPct val="0"/>
                </a:spcBef>
                <a:buFontTx/>
                <a:buNone/>
              </a:pP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Youtube</a:t>
              </a: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nl-NL" altLang="nl-NL" sz="1800">
                  <a:latin typeface="Calibri" panose="020F0502020204030204" pitchFamily="34" charset="0"/>
                  <a:ea typeface="Calibri" panose="020F0502020204030204" pitchFamily="34" charset="0"/>
                  <a:cs typeface="Times New Roman" panose="02020603050405020304" pitchFamily="18" charset="0"/>
                </a:rPr>
                <a:t>&amp; </a:t>
              </a: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youtube</a:t>
              </a:r>
              <a:endParaRPr lang="nl-NL" altLang="nl-NL" sz="1800">
                <a:latin typeface="Calibri" panose="020F0502020204030204" pitchFamily="34" charset="0"/>
                <a:ea typeface="Calibri" panose="020F0502020204030204" pitchFamily="34" charset="0"/>
                <a:cs typeface="Times New Roman" panose="02020603050405020304" pitchFamily="18" charset="0"/>
              </a:endParaRPr>
            </a:p>
          </p:txBody>
        </p:sp>
        <p:sp>
          <p:nvSpPr>
            <p:cNvPr id="46087" name="Text Box 29">
              <a:extLst>
                <a:ext uri="{FF2B5EF4-FFF2-40B4-BE49-F238E27FC236}">
                  <a16:creationId xmlns:a16="http://schemas.microsoft.com/office/drawing/2014/main" id="{A8D6E084-2C1A-4EAD-94AD-0518F697479D}"/>
                </a:ext>
              </a:extLst>
            </p:cNvPr>
            <p:cNvSpPr txBox="1">
              <a:spLocks noChangeArrowheads="1"/>
            </p:cNvSpPr>
            <p:nvPr/>
          </p:nvSpPr>
          <p:spPr bwMode="auto">
            <a:xfrm>
              <a:off x="1331913" y="3932238"/>
              <a:ext cx="3035300" cy="2208212"/>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Politiek frame</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Geld, kennis en middelen  om zaken te bereiken. Strijd om het bezit hiervan. Hoe meer je bezit, des te groter je mogelijkheden. </a:t>
              </a:r>
            </a:p>
            <a:p>
              <a:pPr eaLnBrk="1" hangingPunct="1">
                <a:spcBef>
                  <a:spcPct val="0"/>
                </a:spcBef>
                <a:buFontTx/>
                <a:buNone/>
              </a:pP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youtube</a:t>
              </a:r>
              <a:endParaRPr lang="nl-NL" altLang="nl-NL" sz="1800">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30">
              <a:extLst>
                <a:ext uri="{FF2B5EF4-FFF2-40B4-BE49-F238E27FC236}">
                  <a16:creationId xmlns:a16="http://schemas.microsoft.com/office/drawing/2014/main" id="{2449F41E-7077-4C19-B771-F32D8A438A25}"/>
                </a:ext>
              </a:extLst>
            </p:cNvPr>
            <p:cNvSpPr txBox="1">
              <a:spLocks noChangeArrowheads="1"/>
            </p:cNvSpPr>
            <p:nvPr/>
          </p:nvSpPr>
          <p:spPr bwMode="auto">
            <a:xfrm>
              <a:off x="395288" y="6237288"/>
              <a:ext cx="2952750" cy="576262"/>
            </a:xfrm>
            <a:prstGeom prst="rect">
              <a:avLst/>
            </a:prstGeom>
            <a:noFill/>
            <a:ln>
              <a:noFill/>
            </a:ln>
          </p:spPr>
          <p:txBody>
            <a:bodyPr upright="1"/>
            <a:lstStyle/>
            <a:p>
              <a:pPr>
                <a:defRPr/>
              </a:pPr>
              <a:r>
                <a:rPr lang="nl-NL" sz="1100" dirty="0">
                  <a:solidFill>
                    <a:schemeClr val="bg1">
                      <a:lumMod val="65000"/>
                    </a:schemeClr>
                  </a:solidFill>
                  <a:latin typeface="Calibri"/>
                  <a:ea typeface="Calibri"/>
                  <a:cs typeface="Times New Roman"/>
                </a:rPr>
                <a:t>Vier tegengestelde wijzen van handelen (naar eigen indeling) in de vier frames van Bolman en Deal (2003). </a:t>
              </a:r>
            </a:p>
          </p:txBody>
        </p:sp>
        <p:pic>
          <p:nvPicPr>
            <p:cNvPr id="46089" name="Picture 44" descr="Knop symbolisch frame">
              <a:extLst>
                <a:ext uri="{FF2B5EF4-FFF2-40B4-BE49-F238E27FC236}">
                  <a16:creationId xmlns:a16="http://schemas.microsoft.com/office/drawing/2014/main" id="{1239BE3D-4583-4CE5-9BB4-23B7D17D502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5589588"/>
              <a:ext cx="8747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32">
              <a:extLst>
                <a:ext uri="{FF2B5EF4-FFF2-40B4-BE49-F238E27FC236}">
                  <a16:creationId xmlns:a16="http://schemas.microsoft.com/office/drawing/2014/main" id="{EBA6B418-38B0-4DC6-9214-47E99C3CBBD2}"/>
                </a:ext>
              </a:extLst>
            </p:cNvPr>
            <p:cNvSpPr txBox="1">
              <a:spLocks noChangeArrowheads="1"/>
            </p:cNvSpPr>
            <p:nvPr/>
          </p:nvSpPr>
          <p:spPr bwMode="auto">
            <a:xfrm>
              <a:off x="4849813" y="1214438"/>
              <a:ext cx="3027362" cy="2362200"/>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Human resource frame</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Vanuit mensen hun kracht, talent en kunde. Binnen kaders eigen verantwoor-delijkheid zelf laten beslissen en organiseren. Sociaal-emotionele afweging</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en geluk </a:t>
              </a: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youtube</a:t>
              </a:r>
              <a:endParaRPr lang="nl-NL" altLang="nl-NL" sz="180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 </a:t>
              </a:r>
            </a:p>
          </p:txBody>
        </p:sp>
        <p:pic>
          <p:nvPicPr>
            <p:cNvPr id="46091" name="Picture 46" descr="Knop human resource frame">
              <a:extLst>
                <a:ext uri="{FF2B5EF4-FFF2-40B4-BE49-F238E27FC236}">
                  <a16:creationId xmlns:a16="http://schemas.microsoft.com/office/drawing/2014/main" id="{B143EB38-6A4D-4E2F-9072-CA3E8CA1B75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2924175"/>
              <a:ext cx="8747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47" descr="Knop Systeem functioneel">
              <a:extLst>
                <a:ext uri="{FF2B5EF4-FFF2-40B4-BE49-F238E27FC236}">
                  <a16:creationId xmlns:a16="http://schemas.microsoft.com/office/drawing/2014/main" id="{67316E5C-231A-427A-9434-EE230C33165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2924175"/>
              <a:ext cx="8747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48" descr="Knop politiek frame ">
              <a:extLst>
                <a:ext uri="{FF2B5EF4-FFF2-40B4-BE49-F238E27FC236}">
                  <a16:creationId xmlns:a16="http://schemas.microsoft.com/office/drawing/2014/main" id="{D75B9343-14BE-4937-BF2E-63916D02835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19872" y="5518150"/>
              <a:ext cx="842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36">
              <a:extLst>
                <a:ext uri="{FF2B5EF4-FFF2-40B4-BE49-F238E27FC236}">
                  <a16:creationId xmlns:a16="http://schemas.microsoft.com/office/drawing/2014/main" id="{5FC8813E-C3CD-49F6-8619-5B5CBEA6171E}"/>
                </a:ext>
              </a:extLst>
            </p:cNvPr>
            <p:cNvSpPr txBox="1"/>
            <p:nvPr/>
          </p:nvSpPr>
          <p:spPr bwMode="auto">
            <a:xfrm rot="16200000">
              <a:off x="-615156" y="3347244"/>
              <a:ext cx="3252787" cy="511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2400">
                  <a:solidFill>
                    <a:srgbClr val="A6A6A6"/>
                  </a:solidFill>
                  <a:cs typeface="Times New Roman" panose="02020603050405020304" pitchFamily="18" charset="0"/>
                </a:rPr>
                <a:t>Feiten centraal</a:t>
              </a:r>
              <a:endParaRPr lang="nl-NL" altLang="nl-NL" sz="2400">
                <a:solidFill>
                  <a:srgbClr val="A6A6A6"/>
                </a:solidFill>
                <a:latin typeface="Times New Roman" panose="02020603050405020304" pitchFamily="18" charset="0"/>
                <a:cs typeface="Times New Roman" panose="02020603050405020304" pitchFamily="18" charset="0"/>
              </a:endParaRPr>
            </a:p>
          </p:txBody>
        </p:sp>
        <p:sp>
          <p:nvSpPr>
            <p:cNvPr id="51" name="Text Box 37">
              <a:extLst>
                <a:ext uri="{FF2B5EF4-FFF2-40B4-BE49-F238E27FC236}">
                  <a16:creationId xmlns:a16="http://schemas.microsoft.com/office/drawing/2014/main" id="{4EA4DCE6-700B-40FB-B6D1-7BA9CED9C1F7}"/>
                </a:ext>
              </a:extLst>
            </p:cNvPr>
            <p:cNvSpPr txBox="1"/>
            <p:nvPr/>
          </p:nvSpPr>
          <p:spPr bwMode="auto">
            <a:xfrm rot="5400000">
              <a:off x="6955632" y="3459956"/>
              <a:ext cx="2641600" cy="5127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2400" dirty="0">
                  <a:solidFill>
                    <a:srgbClr val="A6A6A6"/>
                  </a:solidFill>
                  <a:cs typeface="Times New Roman" panose="02020603050405020304" pitchFamily="18" charset="0"/>
                </a:rPr>
                <a:t>Mens centraal</a:t>
              </a:r>
              <a:endParaRPr lang="nl-NL" altLang="nl-NL" sz="2400" dirty="0">
                <a:solidFill>
                  <a:srgbClr val="A6A6A6"/>
                </a:solidFill>
                <a:latin typeface="Times New Roman" panose="02020603050405020304" pitchFamily="18" charset="0"/>
                <a:cs typeface="Times New Roman" panose="02020603050405020304" pitchFamily="18" charset="0"/>
              </a:endParaRPr>
            </a:p>
          </p:txBody>
        </p:sp>
        <p:sp>
          <p:nvSpPr>
            <p:cNvPr id="52" name="Text Box 38">
              <a:extLst>
                <a:ext uri="{FF2B5EF4-FFF2-40B4-BE49-F238E27FC236}">
                  <a16:creationId xmlns:a16="http://schemas.microsoft.com/office/drawing/2014/main" id="{0980FFCA-E41B-4C8E-916B-18469825F4BB}"/>
                </a:ext>
              </a:extLst>
            </p:cNvPr>
            <p:cNvSpPr txBox="1"/>
            <p:nvPr/>
          </p:nvSpPr>
          <p:spPr bwMode="auto">
            <a:xfrm>
              <a:off x="3348038" y="692150"/>
              <a:ext cx="2879725" cy="4492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2000">
                  <a:solidFill>
                    <a:srgbClr val="A6A6A6"/>
                  </a:solidFill>
                  <a:cs typeface="Times New Roman" panose="02020603050405020304" pitchFamily="18" charset="0"/>
                </a:rPr>
                <a:t>Gelijk hebben</a:t>
              </a:r>
              <a:endParaRPr lang="nl-NL" altLang="nl-NL" sz="2000">
                <a:solidFill>
                  <a:srgbClr val="A6A6A6"/>
                </a:solidFill>
                <a:latin typeface="Times New Roman" panose="02020603050405020304" pitchFamily="18" charset="0"/>
                <a:cs typeface="Times New Roman" panose="02020603050405020304" pitchFamily="18" charset="0"/>
              </a:endParaRPr>
            </a:p>
          </p:txBody>
        </p:sp>
        <p:sp>
          <p:nvSpPr>
            <p:cNvPr id="53" name="Text Box 39">
              <a:extLst>
                <a:ext uri="{FF2B5EF4-FFF2-40B4-BE49-F238E27FC236}">
                  <a16:creationId xmlns:a16="http://schemas.microsoft.com/office/drawing/2014/main" id="{70C2E6D3-A014-4749-B222-4F4BCA30FFBC}"/>
                </a:ext>
              </a:extLst>
            </p:cNvPr>
            <p:cNvSpPr txBox="1"/>
            <p:nvPr/>
          </p:nvSpPr>
          <p:spPr bwMode="auto">
            <a:xfrm>
              <a:off x="3203575" y="6364288"/>
              <a:ext cx="2665413" cy="4492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2000">
                  <a:solidFill>
                    <a:srgbClr val="A6A6A6"/>
                  </a:solidFill>
                  <a:cs typeface="Times New Roman" panose="02020603050405020304" pitchFamily="18" charset="0"/>
                </a:rPr>
                <a:t>Gelijk krijgen</a:t>
              </a:r>
              <a:endParaRPr lang="nl-NL" altLang="nl-NL" sz="2000">
                <a:solidFill>
                  <a:srgbClr val="A6A6A6"/>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34">
            <a:extLst>
              <a:ext uri="{FF2B5EF4-FFF2-40B4-BE49-F238E27FC236}">
                <a16:creationId xmlns:a16="http://schemas.microsoft.com/office/drawing/2014/main" id="{23CE7F68-54AE-420F-883D-1547864A9BBB}"/>
              </a:ext>
            </a:extLst>
          </p:cNvPr>
          <p:cNvGrpSpPr>
            <a:grpSpLocks/>
          </p:cNvGrpSpPr>
          <p:nvPr/>
        </p:nvGrpSpPr>
        <p:grpSpPr bwMode="auto">
          <a:xfrm>
            <a:off x="2135188" y="476251"/>
            <a:ext cx="7993062" cy="6048375"/>
            <a:chOff x="385" y="164"/>
            <a:chExt cx="5035" cy="3810"/>
          </a:xfrm>
        </p:grpSpPr>
        <p:sp>
          <p:nvSpPr>
            <p:cNvPr id="47107" name="Rectangle 5">
              <a:extLst>
                <a:ext uri="{FF2B5EF4-FFF2-40B4-BE49-F238E27FC236}">
                  <a16:creationId xmlns:a16="http://schemas.microsoft.com/office/drawing/2014/main" id="{AD89C0F5-DE56-41C4-BB7D-082DE0D68680}"/>
                </a:ext>
              </a:extLst>
            </p:cNvPr>
            <p:cNvSpPr>
              <a:spLocks noChangeArrowheads="1"/>
            </p:cNvSpPr>
            <p:nvPr/>
          </p:nvSpPr>
          <p:spPr bwMode="auto">
            <a:xfrm>
              <a:off x="385" y="255"/>
              <a:ext cx="5035" cy="2922"/>
            </a:xfrm>
            <a:prstGeom prst="rect">
              <a:avLst/>
            </a:prstGeom>
            <a:gradFill rotWithShape="1">
              <a:gsLst>
                <a:gs pos="0">
                  <a:srgbClr val="969696"/>
                </a:gs>
                <a:gs pos="100000">
                  <a:srgbClr val="FFCC00"/>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pic>
          <p:nvPicPr>
            <p:cNvPr id="47108" name="Picture 6" descr="Knop symbolisch frame">
              <a:extLst>
                <a:ext uri="{FF2B5EF4-FFF2-40B4-BE49-F238E27FC236}">
                  <a16:creationId xmlns:a16="http://schemas.microsoft.com/office/drawing/2014/main" id="{98D9EE3E-0006-4500-BEE0-23DA52691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 y="2469"/>
              <a:ext cx="987"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Knop Systeem functioneel">
              <a:extLst>
                <a:ext uri="{FF2B5EF4-FFF2-40B4-BE49-F238E27FC236}">
                  <a16:creationId xmlns:a16="http://schemas.microsoft.com/office/drawing/2014/main" id="{B7EB6EA5-572A-4096-A086-2E0E2FEF4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 y="1052"/>
              <a:ext cx="976"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Knop human resource frame">
              <a:extLst>
                <a:ext uri="{FF2B5EF4-FFF2-40B4-BE49-F238E27FC236}">
                  <a16:creationId xmlns:a16="http://schemas.microsoft.com/office/drawing/2014/main" id="{5D8DC657-ABE7-493A-BD3D-65116D47B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 y="1760"/>
              <a:ext cx="949"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9" descr="Knop politiek frame ">
              <a:extLst>
                <a:ext uri="{FF2B5EF4-FFF2-40B4-BE49-F238E27FC236}">
                  <a16:creationId xmlns:a16="http://schemas.microsoft.com/office/drawing/2014/main" id="{6868EC32-EA62-4D6A-893E-D23779DDD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 y="344"/>
              <a:ext cx="959"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0" descr="Knop symbolisch frame">
              <a:extLst>
                <a:ext uri="{FF2B5EF4-FFF2-40B4-BE49-F238E27FC236}">
                  <a16:creationId xmlns:a16="http://schemas.microsoft.com/office/drawing/2014/main" id="{6184C786-81F8-450B-B57F-E50E9A757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 y="2469"/>
              <a:ext cx="986"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1" descr="Knop symbolisch frame">
              <a:extLst>
                <a:ext uri="{FF2B5EF4-FFF2-40B4-BE49-F238E27FC236}">
                  <a16:creationId xmlns:a16="http://schemas.microsoft.com/office/drawing/2014/main" id="{BBE2B1F4-26BA-43B4-B3DC-40DB05E93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 y="2469"/>
              <a:ext cx="986"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2" descr="Knop symbolisch frame">
              <a:extLst>
                <a:ext uri="{FF2B5EF4-FFF2-40B4-BE49-F238E27FC236}">
                  <a16:creationId xmlns:a16="http://schemas.microsoft.com/office/drawing/2014/main" id="{A67991D3-37EE-4B61-8C1A-DCF0EFB67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 y="2469"/>
              <a:ext cx="987"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3" descr="Knop human resource frame">
              <a:extLst>
                <a:ext uri="{FF2B5EF4-FFF2-40B4-BE49-F238E27FC236}">
                  <a16:creationId xmlns:a16="http://schemas.microsoft.com/office/drawing/2014/main" id="{1A858DE5-F54C-4087-9B3D-37287E929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 y="1760"/>
              <a:ext cx="948"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4" descr="Knop human resource frame">
              <a:extLst>
                <a:ext uri="{FF2B5EF4-FFF2-40B4-BE49-F238E27FC236}">
                  <a16:creationId xmlns:a16="http://schemas.microsoft.com/office/drawing/2014/main" id="{854ECFCB-49E0-4742-BCB7-523C2A3CE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 y="1760"/>
              <a:ext cx="949"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5" descr="Knop Systeem functioneel">
              <a:extLst>
                <a:ext uri="{FF2B5EF4-FFF2-40B4-BE49-F238E27FC236}">
                  <a16:creationId xmlns:a16="http://schemas.microsoft.com/office/drawing/2014/main" id="{622675A8-A153-43BD-9D93-3C61A3534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 y="1052"/>
              <a:ext cx="978"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Text Box 16">
              <a:extLst>
                <a:ext uri="{FF2B5EF4-FFF2-40B4-BE49-F238E27FC236}">
                  <a16:creationId xmlns:a16="http://schemas.microsoft.com/office/drawing/2014/main" id="{53495DBC-87BA-4F31-BEB0-A17CD6640A2F}"/>
                </a:ext>
              </a:extLst>
            </p:cNvPr>
            <p:cNvSpPr txBox="1">
              <a:spLocks noChangeArrowheads="1"/>
            </p:cNvSpPr>
            <p:nvPr/>
          </p:nvSpPr>
          <p:spPr bwMode="auto">
            <a:xfrm>
              <a:off x="2339" y="2291"/>
              <a:ext cx="37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t>+</a:t>
              </a:r>
              <a:endParaRPr lang="nl-NL" altLang="nl-NL" sz="1800">
                <a:latin typeface="Georgia" panose="02040502050405020303" pitchFamily="18" charset="0"/>
              </a:endParaRPr>
            </a:p>
          </p:txBody>
        </p:sp>
        <p:sp>
          <p:nvSpPr>
            <p:cNvPr id="47119" name="Text Box 17">
              <a:extLst>
                <a:ext uri="{FF2B5EF4-FFF2-40B4-BE49-F238E27FC236}">
                  <a16:creationId xmlns:a16="http://schemas.microsoft.com/office/drawing/2014/main" id="{6F97DBE5-0F7E-4804-847D-54D9E378D19C}"/>
                </a:ext>
              </a:extLst>
            </p:cNvPr>
            <p:cNvSpPr txBox="1">
              <a:spLocks noChangeArrowheads="1"/>
            </p:cNvSpPr>
            <p:nvPr/>
          </p:nvSpPr>
          <p:spPr bwMode="auto">
            <a:xfrm>
              <a:off x="3466" y="2291"/>
              <a:ext cx="37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t>+</a:t>
              </a:r>
              <a:endParaRPr lang="nl-NL" altLang="nl-NL" sz="1800">
                <a:latin typeface="Georgia" panose="02040502050405020303" pitchFamily="18" charset="0"/>
              </a:endParaRPr>
            </a:p>
          </p:txBody>
        </p:sp>
        <p:sp>
          <p:nvSpPr>
            <p:cNvPr id="47120" name="Text Box 18">
              <a:extLst>
                <a:ext uri="{FF2B5EF4-FFF2-40B4-BE49-F238E27FC236}">
                  <a16:creationId xmlns:a16="http://schemas.microsoft.com/office/drawing/2014/main" id="{F1634441-FCC3-4E46-9780-0BE4DD5738E5}"/>
                </a:ext>
              </a:extLst>
            </p:cNvPr>
            <p:cNvSpPr txBox="1">
              <a:spLocks noChangeArrowheads="1"/>
            </p:cNvSpPr>
            <p:nvPr/>
          </p:nvSpPr>
          <p:spPr bwMode="auto">
            <a:xfrm>
              <a:off x="3466" y="1583"/>
              <a:ext cx="37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t>+</a:t>
              </a:r>
              <a:endParaRPr lang="nl-NL" altLang="nl-NL" sz="1800">
                <a:latin typeface="Georgia" panose="02040502050405020303" pitchFamily="18" charset="0"/>
              </a:endParaRPr>
            </a:p>
          </p:txBody>
        </p:sp>
        <p:sp>
          <p:nvSpPr>
            <p:cNvPr id="47121" name="Text Box 19">
              <a:extLst>
                <a:ext uri="{FF2B5EF4-FFF2-40B4-BE49-F238E27FC236}">
                  <a16:creationId xmlns:a16="http://schemas.microsoft.com/office/drawing/2014/main" id="{61B8A091-ABD7-4A3A-99D4-3F94EE4A01EA}"/>
                </a:ext>
              </a:extLst>
            </p:cNvPr>
            <p:cNvSpPr txBox="1">
              <a:spLocks noChangeArrowheads="1"/>
            </p:cNvSpPr>
            <p:nvPr/>
          </p:nvSpPr>
          <p:spPr bwMode="auto">
            <a:xfrm>
              <a:off x="4593" y="2291"/>
              <a:ext cx="37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t>+</a:t>
              </a:r>
              <a:endParaRPr lang="nl-NL" altLang="nl-NL" sz="1800">
                <a:latin typeface="Georgia" panose="02040502050405020303" pitchFamily="18" charset="0"/>
              </a:endParaRPr>
            </a:p>
          </p:txBody>
        </p:sp>
        <p:sp>
          <p:nvSpPr>
            <p:cNvPr id="47122" name="Text Box 20">
              <a:extLst>
                <a:ext uri="{FF2B5EF4-FFF2-40B4-BE49-F238E27FC236}">
                  <a16:creationId xmlns:a16="http://schemas.microsoft.com/office/drawing/2014/main" id="{E9BF46D9-A3D4-4004-ABFB-9365A902FACA}"/>
                </a:ext>
              </a:extLst>
            </p:cNvPr>
            <p:cNvSpPr txBox="1">
              <a:spLocks noChangeArrowheads="1"/>
            </p:cNvSpPr>
            <p:nvPr/>
          </p:nvSpPr>
          <p:spPr bwMode="auto">
            <a:xfrm>
              <a:off x="4593" y="1583"/>
              <a:ext cx="37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t>+</a:t>
              </a:r>
              <a:endParaRPr lang="nl-NL" altLang="nl-NL" sz="1800">
                <a:latin typeface="Georgia" panose="02040502050405020303" pitchFamily="18" charset="0"/>
              </a:endParaRPr>
            </a:p>
          </p:txBody>
        </p:sp>
        <p:sp>
          <p:nvSpPr>
            <p:cNvPr id="47123" name="Text Box 21">
              <a:extLst>
                <a:ext uri="{FF2B5EF4-FFF2-40B4-BE49-F238E27FC236}">
                  <a16:creationId xmlns:a16="http://schemas.microsoft.com/office/drawing/2014/main" id="{08A1AD0B-7707-4FEE-8D83-A2D8F2C8F566}"/>
                </a:ext>
              </a:extLst>
            </p:cNvPr>
            <p:cNvSpPr txBox="1">
              <a:spLocks noChangeArrowheads="1"/>
            </p:cNvSpPr>
            <p:nvPr/>
          </p:nvSpPr>
          <p:spPr bwMode="auto">
            <a:xfrm>
              <a:off x="4593" y="885"/>
              <a:ext cx="37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t>+</a:t>
              </a:r>
              <a:endParaRPr lang="nl-NL" altLang="nl-NL" sz="1800">
                <a:latin typeface="Georgia" panose="02040502050405020303" pitchFamily="18" charset="0"/>
              </a:endParaRPr>
            </a:p>
          </p:txBody>
        </p:sp>
        <p:sp>
          <p:nvSpPr>
            <p:cNvPr id="47124" name="Text Box 22">
              <a:extLst>
                <a:ext uri="{FF2B5EF4-FFF2-40B4-BE49-F238E27FC236}">
                  <a16:creationId xmlns:a16="http://schemas.microsoft.com/office/drawing/2014/main" id="{379B1A22-E38A-468E-8A6C-5F0EA740F566}"/>
                </a:ext>
              </a:extLst>
            </p:cNvPr>
            <p:cNvSpPr txBox="1">
              <a:spLocks noChangeArrowheads="1"/>
            </p:cNvSpPr>
            <p:nvPr/>
          </p:nvSpPr>
          <p:spPr bwMode="auto">
            <a:xfrm>
              <a:off x="1362" y="3265"/>
              <a:ext cx="1052" cy="266"/>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latin typeface="Stencil" panose="040409050D0802020404" pitchFamily="82" charset="0"/>
                </a:rPr>
                <a:t>Emoties</a:t>
              </a:r>
              <a:endParaRPr lang="nl-NL" altLang="nl-NL" sz="1800">
                <a:latin typeface="Georgia" panose="02040502050405020303" pitchFamily="18" charset="0"/>
              </a:endParaRPr>
            </a:p>
          </p:txBody>
        </p:sp>
        <p:sp>
          <p:nvSpPr>
            <p:cNvPr id="47125" name="Text Box 23">
              <a:extLst>
                <a:ext uri="{FF2B5EF4-FFF2-40B4-BE49-F238E27FC236}">
                  <a16:creationId xmlns:a16="http://schemas.microsoft.com/office/drawing/2014/main" id="{E57CDBAB-CBFE-4790-ADAE-318870663A3F}"/>
                </a:ext>
              </a:extLst>
            </p:cNvPr>
            <p:cNvSpPr txBox="1">
              <a:spLocks noChangeArrowheads="1"/>
            </p:cNvSpPr>
            <p:nvPr/>
          </p:nvSpPr>
          <p:spPr bwMode="auto">
            <a:xfrm>
              <a:off x="2537" y="3265"/>
              <a:ext cx="1052" cy="266"/>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latin typeface="Stencil" panose="040409050D0802020404" pitchFamily="82" charset="0"/>
                </a:rPr>
                <a:t>Feiten</a:t>
              </a:r>
              <a:endParaRPr lang="nl-NL" altLang="nl-NL" sz="1800">
                <a:latin typeface="Georgia" panose="02040502050405020303" pitchFamily="18" charset="0"/>
              </a:endParaRPr>
            </a:p>
          </p:txBody>
        </p:sp>
        <p:sp>
          <p:nvSpPr>
            <p:cNvPr id="47126" name="Text Box 24">
              <a:extLst>
                <a:ext uri="{FF2B5EF4-FFF2-40B4-BE49-F238E27FC236}">
                  <a16:creationId xmlns:a16="http://schemas.microsoft.com/office/drawing/2014/main" id="{CA9E7B98-2CDA-4368-A48F-11C2ADDEBBAF}"/>
                </a:ext>
              </a:extLst>
            </p:cNvPr>
            <p:cNvSpPr txBox="1">
              <a:spLocks noChangeArrowheads="1"/>
            </p:cNvSpPr>
            <p:nvPr/>
          </p:nvSpPr>
          <p:spPr bwMode="auto">
            <a:xfrm>
              <a:off x="3681" y="3265"/>
              <a:ext cx="1179" cy="266"/>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latin typeface="Stencil" panose="040409050D0802020404" pitchFamily="82" charset="0"/>
                </a:rPr>
                <a:t>Belangen</a:t>
              </a:r>
              <a:endParaRPr lang="nl-NL" altLang="nl-NL" sz="1800">
                <a:latin typeface="Georgia" panose="02040502050405020303" pitchFamily="18" charset="0"/>
              </a:endParaRPr>
            </a:p>
          </p:txBody>
        </p:sp>
        <p:sp>
          <p:nvSpPr>
            <p:cNvPr id="47127" name="Text Box 25">
              <a:extLst>
                <a:ext uri="{FF2B5EF4-FFF2-40B4-BE49-F238E27FC236}">
                  <a16:creationId xmlns:a16="http://schemas.microsoft.com/office/drawing/2014/main" id="{A71180D2-5A1F-4265-8685-222E71300006}"/>
                </a:ext>
              </a:extLst>
            </p:cNvPr>
            <p:cNvSpPr txBox="1">
              <a:spLocks noChangeArrowheads="1"/>
            </p:cNvSpPr>
            <p:nvPr/>
          </p:nvSpPr>
          <p:spPr bwMode="auto">
            <a:xfrm>
              <a:off x="1362" y="3708"/>
              <a:ext cx="3381" cy="266"/>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latin typeface="Stencil" panose="040409050D0802020404" pitchFamily="82" charset="0"/>
                </a:rPr>
                <a:t>Oplossingen</a:t>
              </a:r>
              <a:endParaRPr lang="nl-NL" altLang="nl-NL" sz="1800">
                <a:latin typeface="Georgia" panose="02040502050405020303" pitchFamily="18" charset="0"/>
              </a:endParaRPr>
            </a:p>
          </p:txBody>
        </p:sp>
        <p:sp>
          <p:nvSpPr>
            <p:cNvPr id="47128" name="Text Box 26">
              <a:extLst>
                <a:ext uri="{FF2B5EF4-FFF2-40B4-BE49-F238E27FC236}">
                  <a16:creationId xmlns:a16="http://schemas.microsoft.com/office/drawing/2014/main" id="{731E4F9E-0E8E-47CB-A6DE-F77FCA5CC7D5}"/>
                </a:ext>
              </a:extLst>
            </p:cNvPr>
            <p:cNvSpPr txBox="1">
              <a:spLocks noChangeArrowheads="1"/>
            </p:cNvSpPr>
            <p:nvPr/>
          </p:nvSpPr>
          <p:spPr bwMode="auto">
            <a:xfrm rot="-5400000">
              <a:off x="68" y="2387"/>
              <a:ext cx="1124"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t>Authenticiteit</a:t>
              </a:r>
              <a:endParaRPr lang="nl-NL" altLang="nl-NL" sz="1800">
                <a:latin typeface="Georgia" panose="02040502050405020303" pitchFamily="18" charset="0"/>
              </a:endParaRPr>
            </a:p>
          </p:txBody>
        </p:sp>
        <p:sp>
          <p:nvSpPr>
            <p:cNvPr id="47129" name="Text Box 27">
              <a:extLst>
                <a:ext uri="{FF2B5EF4-FFF2-40B4-BE49-F238E27FC236}">
                  <a16:creationId xmlns:a16="http://schemas.microsoft.com/office/drawing/2014/main" id="{C8D42657-655B-4ADC-AF28-960BA53C12F9}"/>
                </a:ext>
              </a:extLst>
            </p:cNvPr>
            <p:cNvSpPr txBox="1">
              <a:spLocks noChangeArrowheads="1"/>
            </p:cNvSpPr>
            <p:nvPr/>
          </p:nvSpPr>
          <p:spPr bwMode="auto">
            <a:xfrm rot="-5400000">
              <a:off x="263" y="332"/>
              <a:ext cx="1044"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1800"/>
                <a:t>Rationaliteit</a:t>
              </a:r>
              <a:endParaRPr lang="nl-NL" altLang="nl-NL" sz="1800">
                <a:latin typeface="Georgia" panose="02040502050405020303" pitchFamily="18" charset="0"/>
              </a:endParaRPr>
            </a:p>
          </p:txBody>
        </p:sp>
        <p:sp>
          <p:nvSpPr>
            <p:cNvPr id="47130" name="Line 28">
              <a:extLst>
                <a:ext uri="{FF2B5EF4-FFF2-40B4-BE49-F238E27FC236}">
                  <a16:creationId xmlns:a16="http://schemas.microsoft.com/office/drawing/2014/main" id="{9CA70F15-6A33-459C-B79F-7ECBED055C58}"/>
                </a:ext>
              </a:extLst>
            </p:cNvPr>
            <p:cNvSpPr>
              <a:spLocks noChangeShapeType="1"/>
            </p:cNvSpPr>
            <p:nvPr/>
          </p:nvSpPr>
          <p:spPr bwMode="auto">
            <a:xfrm flipV="1">
              <a:off x="1941" y="344"/>
              <a:ext cx="0" cy="29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7131" name="Line 29">
              <a:extLst>
                <a:ext uri="{FF2B5EF4-FFF2-40B4-BE49-F238E27FC236}">
                  <a16:creationId xmlns:a16="http://schemas.microsoft.com/office/drawing/2014/main" id="{EAC04069-0FAD-4268-8389-1A4AF73C4FA9}"/>
                </a:ext>
              </a:extLst>
            </p:cNvPr>
            <p:cNvSpPr>
              <a:spLocks noChangeShapeType="1"/>
            </p:cNvSpPr>
            <p:nvPr/>
          </p:nvSpPr>
          <p:spPr bwMode="auto">
            <a:xfrm flipV="1">
              <a:off x="3090" y="344"/>
              <a:ext cx="0" cy="29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7132" name="Line 30">
              <a:extLst>
                <a:ext uri="{FF2B5EF4-FFF2-40B4-BE49-F238E27FC236}">
                  <a16:creationId xmlns:a16="http://schemas.microsoft.com/office/drawing/2014/main" id="{9DABE718-3C80-4975-8DCC-09A72895CE28}"/>
                </a:ext>
              </a:extLst>
            </p:cNvPr>
            <p:cNvSpPr>
              <a:spLocks noChangeShapeType="1"/>
            </p:cNvSpPr>
            <p:nvPr/>
          </p:nvSpPr>
          <p:spPr bwMode="auto">
            <a:xfrm flipV="1">
              <a:off x="4218" y="344"/>
              <a:ext cx="0" cy="29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7133" name="Line 31">
              <a:extLst>
                <a:ext uri="{FF2B5EF4-FFF2-40B4-BE49-F238E27FC236}">
                  <a16:creationId xmlns:a16="http://schemas.microsoft.com/office/drawing/2014/main" id="{74C61C9E-748D-48ED-A657-5C395A32A354}"/>
                </a:ext>
              </a:extLst>
            </p:cNvPr>
            <p:cNvSpPr>
              <a:spLocks noChangeShapeType="1"/>
            </p:cNvSpPr>
            <p:nvPr/>
          </p:nvSpPr>
          <p:spPr bwMode="auto">
            <a:xfrm>
              <a:off x="1888" y="3531"/>
              <a:ext cx="0"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47134" name="Line 32">
              <a:extLst>
                <a:ext uri="{FF2B5EF4-FFF2-40B4-BE49-F238E27FC236}">
                  <a16:creationId xmlns:a16="http://schemas.microsoft.com/office/drawing/2014/main" id="{25A9EA37-DD86-4989-8369-CF9CA047ECBD}"/>
                </a:ext>
              </a:extLst>
            </p:cNvPr>
            <p:cNvSpPr>
              <a:spLocks noChangeShapeType="1"/>
            </p:cNvSpPr>
            <p:nvPr/>
          </p:nvSpPr>
          <p:spPr bwMode="auto">
            <a:xfrm>
              <a:off x="3090" y="3531"/>
              <a:ext cx="0"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47135" name="Line 33">
              <a:extLst>
                <a:ext uri="{FF2B5EF4-FFF2-40B4-BE49-F238E27FC236}">
                  <a16:creationId xmlns:a16="http://schemas.microsoft.com/office/drawing/2014/main" id="{E5878CEB-B42C-472A-A610-6FBAAD4C4299}"/>
                </a:ext>
              </a:extLst>
            </p:cNvPr>
            <p:cNvSpPr>
              <a:spLocks noChangeShapeType="1"/>
            </p:cNvSpPr>
            <p:nvPr/>
          </p:nvSpPr>
          <p:spPr bwMode="auto">
            <a:xfrm>
              <a:off x="4218" y="3531"/>
              <a:ext cx="0"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4110D5-CEE9-843C-857E-1129E424F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663" y="2468866"/>
            <a:ext cx="6224336" cy="4389134"/>
          </a:xfrm>
          <a:prstGeom prst="rect">
            <a:avLst/>
          </a:prstGeom>
        </p:spPr>
      </p:pic>
      <p:sp>
        <p:nvSpPr>
          <p:cNvPr id="2" name="Titel 1">
            <a:extLst>
              <a:ext uri="{FF2B5EF4-FFF2-40B4-BE49-F238E27FC236}">
                <a16:creationId xmlns:a16="http://schemas.microsoft.com/office/drawing/2014/main" id="{44450E1F-E3B6-2820-5193-5AEB26057735}"/>
              </a:ext>
            </a:extLst>
          </p:cNvPr>
          <p:cNvSpPr>
            <a:spLocks noGrp="1"/>
          </p:cNvSpPr>
          <p:nvPr>
            <p:ph type="ctrTitle"/>
          </p:nvPr>
        </p:nvSpPr>
        <p:spPr>
          <a:xfrm rot="16200000">
            <a:off x="-2405359" y="2400397"/>
            <a:ext cx="6625772" cy="1815052"/>
          </a:xfrm>
        </p:spPr>
        <p:txBody>
          <a:bodyPr>
            <a:normAutofit/>
          </a:bodyPr>
          <a:lstStyle/>
          <a:p>
            <a:pPr algn="l"/>
            <a:r>
              <a:rPr lang="nl-NL" sz="5500" dirty="0">
                <a:latin typeface="Stencil" panose="040409050D0802020404" pitchFamily="82" charset="0"/>
              </a:rPr>
              <a:t>Omgevingswet gereedschappen</a:t>
            </a:r>
          </a:p>
        </p:txBody>
      </p:sp>
      <p:sp>
        <p:nvSpPr>
          <p:cNvPr id="3" name="Ondertitel 2">
            <a:extLst>
              <a:ext uri="{FF2B5EF4-FFF2-40B4-BE49-F238E27FC236}">
                <a16:creationId xmlns:a16="http://schemas.microsoft.com/office/drawing/2014/main" id="{8B70426B-57A8-B6DA-283F-BC60CCE27093}"/>
              </a:ext>
            </a:extLst>
          </p:cNvPr>
          <p:cNvSpPr>
            <a:spLocks noGrp="1"/>
          </p:cNvSpPr>
          <p:nvPr>
            <p:ph type="subTitle" idx="1"/>
          </p:nvPr>
        </p:nvSpPr>
        <p:spPr>
          <a:xfrm>
            <a:off x="3059654" y="499657"/>
            <a:ext cx="4998066" cy="605577"/>
          </a:xfrm>
        </p:spPr>
        <p:txBody>
          <a:bodyPr>
            <a:noAutofit/>
          </a:bodyPr>
          <a:lstStyle/>
          <a:p>
            <a:pPr algn="l"/>
            <a:r>
              <a:rPr lang="nl-NL" sz="3600" dirty="0">
                <a:effectLst/>
                <a:latin typeface="Arial" panose="020B0604020202020204" pitchFamily="34" charset="0"/>
                <a:ea typeface="DengXian" panose="02010600030101010101" pitchFamily="2" charset="-122"/>
                <a:cs typeface="Arial" panose="020B0604020202020204" pitchFamily="34" charset="0"/>
              </a:rPr>
              <a:t>De “eerste date” in het planproces, met wie?</a:t>
            </a:r>
            <a:endParaRPr lang="nl-NL" sz="36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1756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2EA8AC42-9D64-315B-9A9D-EC8E59FB7352}"/>
              </a:ext>
            </a:extLst>
          </p:cNvPr>
          <p:cNvGrpSpPr/>
          <p:nvPr/>
        </p:nvGrpSpPr>
        <p:grpSpPr>
          <a:xfrm>
            <a:off x="447238" y="1619199"/>
            <a:ext cx="5663099" cy="3957894"/>
            <a:chOff x="0" y="32012"/>
            <a:chExt cx="3350260" cy="2228595"/>
          </a:xfrm>
        </p:grpSpPr>
        <p:grpSp>
          <p:nvGrpSpPr>
            <p:cNvPr id="3" name="Groep 2">
              <a:extLst>
                <a:ext uri="{FF2B5EF4-FFF2-40B4-BE49-F238E27FC236}">
                  <a16:creationId xmlns:a16="http://schemas.microsoft.com/office/drawing/2014/main" id="{3C062E3B-6EF1-7DCF-B924-78BE02E30E71}"/>
                </a:ext>
              </a:extLst>
            </p:cNvPr>
            <p:cNvGrpSpPr/>
            <p:nvPr/>
          </p:nvGrpSpPr>
          <p:grpSpPr>
            <a:xfrm>
              <a:off x="0" y="1587500"/>
              <a:ext cx="1028700" cy="673107"/>
              <a:chOff x="-88900" y="0"/>
              <a:chExt cx="1028700" cy="673107"/>
            </a:xfrm>
          </p:grpSpPr>
          <p:sp>
            <p:nvSpPr>
              <p:cNvPr id="19" name="Tekstvak 45">
                <a:extLst>
                  <a:ext uri="{FF2B5EF4-FFF2-40B4-BE49-F238E27FC236}">
                    <a16:creationId xmlns:a16="http://schemas.microsoft.com/office/drawing/2014/main" id="{CA4EEC53-8EB7-3275-D35F-B8BE087A2835}"/>
                  </a:ext>
                </a:extLst>
              </p:cNvPr>
              <p:cNvSpPr txBox="1"/>
              <p:nvPr/>
            </p:nvSpPr>
            <p:spPr>
              <a:xfrm>
                <a:off x="-88900" y="12707"/>
                <a:ext cx="1028700" cy="660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l-NL" dirty="0">
                    <a:effectLst/>
                    <a:latin typeface="Arial" panose="020B0604020202020204" pitchFamily="34" charset="0"/>
                    <a:ea typeface="DengXian" panose="02010600030101010101" pitchFamily="2" charset="-122"/>
                    <a:cs typeface="Arial" panose="020B0604020202020204" pitchFamily="34" charset="0"/>
                  </a:rPr>
                  <a:t>Rol</a:t>
                </a:r>
                <a:endParaRPr lang="nl-NL" dirty="0">
                  <a:effectLst/>
                  <a:latin typeface="Calibri" panose="020F0502020204030204" pitchFamily="34" charset="0"/>
                  <a:ea typeface="DengXian" panose="02010600030101010101" pitchFamily="2" charset="-122"/>
                  <a:cs typeface="Arial" panose="020B0604020202020204" pitchFamily="34" charset="0"/>
                </a:endParaRPr>
              </a:p>
              <a:p>
                <a:pPr algn="ctr"/>
                <a:r>
                  <a:rPr lang="nl-NL" dirty="0">
                    <a:effectLst/>
                    <a:latin typeface="Arial" panose="020B0604020202020204" pitchFamily="34" charset="0"/>
                    <a:ea typeface="DengXian" panose="02010600030101010101" pitchFamily="2" charset="-122"/>
                    <a:cs typeface="Arial" panose="020B0604020202020204" pitchFamily="34" charset="0"/>
                  </a:rPr>
                  <a:t>bewoner/ </a:t>
                </a:r>
              </a:p>
              <a:p>
                <a:pPr algn="ctr"/>
                <a:r>
                  <a:rPr lang="nl-NL" dirty="0">
                    <a:effectLst/>
                    <a:latin typeface="Arial" panose="020B0604020202020204" pitchFamily="34" charset="0"/>
                    <a:ea typeface="DengXian" panose="02010600030101010101" pitchFamily="2" charset="-122"/>
                    <a:cs typeface="Arial" panose="020B0604020202020204" pitchFamily="34" charset="0"/>
                  </a:rPr>
                  <a:t>private sfeer</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20" name="Ovaal 19">
                <a:extLst>
                  <a:ext uri="{FF2B5EF4-FFF2-40B4-BE49-F238E27FC236}">
                    <a16:creationId xmlns:a16="http://schemas.microsoft.com/office/drawing/2014/main" id="{94BE20B9-546C-52DA-857C-0CA56327C4C1}"/>
                  </a:ext>
                </a:extLst>
              </p:cNvPr>
              <p:cNvSpPr/>
              <p:nvPr/>
            </p:nvSpPr>
            <p:spPr>
              <a:xfrm>
                <a:off x="-31750" y="0"/>
                <a:ext cx="876300" cy="66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grpSp>
          <p:nvGrpSpPr>
            <p:cNvPr id="4" name="Groep 3">
              <a:extLst>
                <a:ext uri="{FF2B5EF4-FFF2-40B4-BE49-F238E27FC236}">
                  <a16:creationId xmlns:a16="http://schemas.microsoft.com/office/drawing/2014/main" id="{A09378A9-13AB-280F-4EE9-F5EA2DDFB232}"/>
                </a:ext>
              </a:extLst>
            </p:cNvPr>
            <p:cNvGrpSpPr/>
            <p:nvPr/>
          </p:nvGrpSpPr>
          <p:grpSpPr>
            <a:xfrm>
              <a:off x="1231900" y="32012"/>
              <a:ext cx="1085850" cy="774444"/>
              <a:chOff x="-10844" y="-59523"/>
              <a:chExt cx="927100" cy="659960"/>
            </a:xfrm>
          </p:grpSpPr>
          <p:sp>
            <p:nvSpPr>
              <p:cNvPr id="17" name="Tekstvak 51">
                <a:extLst>
                  <a:ext uri="{FF2B5EF4-FFF2-40B4-BE49-F238E27FC236}">
                    <a16:creationId xmlns:a16="http://schemas.microsoft.com/office/drawing/2014/main" id="{C0A7AE71-0BC2-BAEB-409B-5A194BF60C2C}"/>
                  </a:ext>
                </a:extLst>
              </p:cNvPr>
              <p:cNvSpPr txBox="1"/>
              <p:nvPr/>
            </p:nvSpPr>
            <p:spPr>
              <a:xfrm>
                <a:off x="-10844" y="-21863"/>
                <a:ext cx="927100" cy="6223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l-NL" dirty="0">
                    <a:effectLst/>
                    <a:latin typeface="Arial" panose="020B0604020202020204" pitchFamily="34" charset="0"/>
                    <a:ea typeface="DengXian" panose="02010600030101010101" pitchFamily="2" charset="-122"/>
                    <a:cs typeface="Arial" panose="020B0604020202020204" pitchFamily="34" charset="0"/>
                  </a:rPr>
                  <a:t>Rol</a:t>
                </a:r>
                <a:endParaRPr lang="nl-NL" dirty="0">
                  <a:effectLst/>
                  <a:latin typeface="Calibri" panose="020F0502020204030204" pitchFamily="34" charset="0"/>
                  <a:ea typeface="DengXian" panose="02010600030101010101" pitchFamily="2" charset="-122"/>
                  <a:cs typeface="Arial" panose="020B0604020202020204" pitchFamily="34" charset="0"/>
                </a:endParaRPr>
              </a:p>
              <a:p>
                <a:pPr algn="ctr"/>
                <a:r>
                  <a:rPr lang="nl-NL" dirty="0">
                    <a:effectLst/>
                    <a:latin typeface="Arial" panose="020B0604020202020204" pitchFamily="34" charset="0"/>
                    <a:ea typeface="DengXian" panose="02010600030101010101" pitchFamily="2" charset="-122"/>
                    <a:cs typeface="Arial" panose="020B0604020202020204" pitchFamily="34" charset="0"/>
                  </a:rPr>
                  <a:t>overheid/ </a:t>
                </a:r>
              </a:p>
              <a:p>
                <a:pPr algn="ctr"/>
                <a:r>
                  <a:rPr lang="nl-NL" dirty="0">
                    <a:effectLst/>
                    <a:latin typeface="Arial" panose="020B0604020202020204" pitchFamily="34" charset="0"/>
                    <a:ea typeface="DengXian" panose="02010600030101010101" pitchFamily="2" charset="-122"/>
                    <a:cs typeface="Arial" panose="020B0604020202020204" pitchFamily="34" charset="0"/>
                  </a:rPr>
                  <a:t>publiek</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18" name="Ovaal 17">
                <a:extLst>
                  <a:ext uri="{FF2B5EF4-FFF2-40B4-BE49-F238E27FC236}">
                    <a16:creationId xmlns:a16="http://schemas.microsoft.com/office/drawing/2014/main" id="{DC92CFB3-15B5-0D66-EA08-612D0A1C0693}"/>
                  </a:ext>
                </a:extLst>
              </p:cNvPr>
              <p:cNvSpPr/>
              <p:nvPr/>
            </p:nvSpPr>
            <p:spPr>
              <a:xfrm>
                <a:off x="57150" y="-59523"/>
                <a:ext cx="787400" cy="5842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grpSp>
          <p:nvGrpSpPr>
            <p:cNvPr id="5" name="Groep 4">
              <a:extLst>
                <a:ext uri="{FF2B5EF4-FFF2-40B4-BE49-F238E27FC236}">
                  <a16:creationId xmlns:a16="http://schemas.microsoft.com/office/drawing/2014/main" id="{ED5C3FB8-B681-80C3-6818-AB0C33106647}"/>
                </a:ext>
              </a:extLst>
            </p:cNvPr>
            <p:cNvGrpSpPr/>
            <p:nvPr/>
          </p:nvGrpSpPr>
          <p:grpSpPr>
            <a:xfrm>
              <a:off x="1143000" y="1016000"/>
              <a:ext cx="1162050" cy="863595"/>
              <a:chOff x="-57150" y="-32100"/>
              <a:chExt cx="1028700" cy="727595"/>
            </a:xfrm>
          </p:grpSpPr>
          <p:sp>
            <p:nvSpPr>
              <p:cNvPr id="15" name="Tekstvak 54">
                <a:extLst>
                  <a:ext uri="{FF2B5EF4-FFF2-40B4-BE49-F238E27FC236}">
                    <a16:creationId xmlns:a16="http://schemas.microsoft.com/office/drawing/2014/main" id="{93809121-293B-AC30-654C-BE86ACF25F49}"/>
                  </a:ext>
                </a:extLst>
              </p:cNvPr>
              <p:cNvSpPr txBox="1"/>
              <p:nvPr/>
            </p:nvSpPr>
            <p:spPr>
              <a:xfrm>
                <a:off x="-57150" y="28745"/>
                <a:ext cx="1028700" cy="6667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l-NL">
                    <a:effectLst/>
                    <a:latin typeface="Arial" panose="020B0604020202020204" pitchFamily="34" charset="0"/>
                    <a:ea typeface="DengXian" panose="02010600030101010101" pitchFamily="2" charset="-122"/>
                    <a:cs typeface="Arial" panose="020B0604020202020204" pitchFamily="34" charset="0"/>
                  </a:rPr>
                  <a:t>Rol Maat-</a:t>
                </a:r>
                <a:endParaRPr lang="nl-NL">
                  <a:effectLst/>
                  <a:latin typeface="Calibri" panose="020F0502020204030204" pitchFamily="34" charset="0"/>
                  <a:ea typeface="DengXian" panose="02010600030101010101" pitchFamily="2" charset="-122"/>
                  <a:cs typeface="Arial" panose="020B0604020202020204" pitchFamily="34" charset="0"/>
                </a:endParaRPr>
              </a:p>
              <a:p>
                <a:pPr algn="ctr"/>
                <a:r>
                  <a:rPr lang="nl-NL">
                    <a:effectLst/>
                    <a:latin typeface="Arial" panose="020B0604020202020204" pitchFamily="34" charset="0"/>
                    <a:ea typeface="DengXian" panose="02010600030101010101" pitchFamily="2" charset="-122"/>
                    <a:cs typeface="Arial" panose="020B0604020202020204" pitchFamily="34" charset="0"/>
                  </a:rPr>
                  <a:t>schappelijk middenveld</a:t>
                </a:r>
                <a:endParaRPr lang="nl-NL">
                  <a:effectLst/>
                  <a:latin typeface="Calibri" panose="020F0502020204030204" pitchFamily="34" charset="0"/>
                  <a:ea typeface="DengXian" panose="02010600030101010101" pitchFamily="2" charset="-122"/>
                  <a:cs typeface="Arial" panose="020B0604020202020204" pitchFamily="34" charset="0"/>
                </a:endParaRPr>
              </a:p>
            </p:txBody>
          </p:sp>
          <p:sp>
            <p:nvSpPr>
              <p:cNvPr id="16" name="Ovaal 15">
                <a:extLst>
                  <a:ext uri="{FF2B5EF4-FFF2-40B4-BE49-F238E27FC236}">
                    <a16:creationId xmlns:a16="http://schemas.microsoft.com/office/drawing/2014/main" id="{A3074092-AB3F-1673-0F8E-FED1FD191A25}"/>
                  </a:ext>
                </a:extLst>
              </p:cNvPr>
              <p:cNvSpPr/>
              <p:nvPr/>
            </p:nvSpPr>
            <p:spPr>
              <a:xfrm>
                <a:off x="57150" y="-32100"/>
                <a:ext cx="787400" cy="58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cxnSp>
          <p:nvCxnSpPr>
            <p:cNvPr id="6" name="Rechte verbindingslijn 5">
              <a:extLst>
                <a:ext uri="{FF2B5EF4-FFF2-40B4-BE49-F238E27FC236}">
                  <a16:creationId xmlns:a16="http://schemas.microsoft.com/office/drawing/2014/main" id="{84B3E2B3-2E0C-3BF1-A8ED-83D73D548954}"/>
                </a:ext>
              </a:extLst>
            </p:cNvPr>
            <p:cNvCxnSpPr/>
            <p:nvPr/>
          </p:nvCxnSpPr>
          <p:spPr>
            <a:xfrm flipH="1">
              <a:off x="736600" y="755650"/>
              <a:ext cx="565150" cy="666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89A372FD-C681-A482-0180-357144445C19}"/>
                </a:ext>
              </a:extLst>
            </p:cNvPr>
            <p:cNvCxnSpPr/>
            <p:nvPr/>
          </p:nvCxnSpPr>
          <p:spPr>
            <a:xfrm>
              <a:off x="2108200" y="736600"/>
              <a:ext cx="520700" cy="57785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ep 7">
              <a:extLst>
                <a:ext uri="{FF2B5EF4-FFF2-40B4-BE49-F238E27FC236}">
                  <a16:creationId xmlns:a16="http://schemas.microsoft.com/office/drawing/2014/main" id="{71CE3FC1-6C1E-00C1-EA76-4CCD75468AC3}"/>
                </a:ext>
              </a:extLst>
            </p:cNvPr>
            <p:cNvGrpSpPr/>
            <p:nvPr/>
          </p:nvGrpSpPr>
          <p:grpSpPr>
            <a:xfrm>
              <a:off x="2482807" y="1555750"/>
              <a:ext cx="867453" cy="692785"/>
              <a:chOff x="57111" y="0"/>
              <a:chExt cx="787439" cy="584200"/>
            </a:xfrm>
          </p:grpSpPr>
          <p:sp>
            <p:nvSpPr>
              <p:cNvPr id="13" name="Tekstvak 48">
                <a:extLst>
                  <a:ext uri="{FF2B5EF4-FFF2-40B4-BE49-F238E27FC236}">
                    <a16:creationId xmlns:a16="http://schemas.microsoft.com/office/drawing/2014/main" id="{5B4EC25F-E748-AD85-1BC2-2839E250AE6D}"/>
                  </a:ext>
                </a:extLst>
              </p:cNvPr>
              <p:cNvSpPr txBox="1"/>
              <p:nvPr/>
            </p:nvSpPr>
            <p:spPr>
              <a:xfrm>
                <a:off x="57111" y="66974"/>
                <a:ext cx="748590" cy="49792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l-NL" dirty="0">
                    <a:effectLst/>
                    <a:latin typeface="Arial" panose="020B0604020202020204" pitchFamily="34" charset="0"/>
                    <a:ea typeface="DengXian" panose="02010600030101010101" pitchFamily="2" charset="-122"/>
                    <a:cs typeface="Arial" panose="020B0604020202020204" pitchFamily="34" charset="0"/>
                  </a:rPr>
                  <a:t>Rol</a:t>
                </a:r>
                <a:endParaRPr lang="nl-NL" dirty="0">
                  <a:effectLst/>
                  <a:latin typeface="Calibri" panose="020F0502020204030204" pitchFamily="34" charset="0"/>
                  <a:ea typeface="DengXian" panose="02010600030101010101" pitchFamily="2" charset="-122"/>
                  <a:cs typeface="Arial" panose="020B0604020202020204" pitchFamily="34" charset="0"/>
                </a:endParaRPr>
              </a:p>
              <a:p>
                <a:pPr algn="ctr"/>
                <a:r>
                  <a:rPr lang="nl-NL" dirty="0">
                    <a:effectLst/>
                    <a:latin typeface="Arial" panose="020B0604020202020204" pitchFamily="34" charset="0"/>
                    <a:ea typeface="DengXian" panose="02010600030101010101" pitchFamily="2" charset="-122"/>
                    <a:cs typeface="Arial" panose="020B0604020202020204" pitchFamily="34" charset="0"/>
                  </a:rPr>
                  <a:t>Bedrijf/ markt</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14" name="Ovaal 13">
                <a:extLst>
                  <a:ext uri="{FF2B5EF4-FFF2-40B4-BE49-F238E27FC236}">
                    <a16:creationId xmlns:a16="http://schemas.microsoft.com/office/drawing/2014/main" id="{FA486758-6D45-0E5E-C28F-D26104E694A0}"/>
                  </a:ext>
                </a:extLst>
              </p:cNvPr>
              <p:cNvSpPr/>
              <p:nvPr/>
            </p:nvSpPr>
            <p:spPr>
              <a:xfrm>
                <a:off x="57150" y="0"/>
                <a:ext cx="787400" cy="584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cxnSp>
          <p:nvCxnSpPr>
            <p:cNvPr id="9" name="Rechte verbindingslijn 8">
              <a:extLst>
                <a:ext uri="{FF2B5EF4-FFF2-40B4-BE49-F238E27FC236}">
                  <a16:creationId xmlns:a16="http://schemas.microsoft.com/office/drawing/2014/main" id="{11E5FB55-CF17-5B49-D1E2-4CB46AF5383E}"/>
                </a:ext>
              </a:extLst>
            </p:cNvPr>
            <p:cNvCxnSpPr/>
            <p:nvPr/>
          </p:nvCxnSpPr>
          <p:spPr>
            <a:xfrm flipH="1" flipV="1">
              <a:off x="2171700" y="1625600"/>
              <a:ext cx="203200" cy="10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07B87750-AD63-5AEC-BA59-51DAF1939CB0}"/>
                </a:ext>
              </a:extLst>
            </p:cNvPr>
            <p:cNvCxnSpPr/>
            <p:nvPr/>
          </p:nvCxnSpPr>
          <p:spPr>
            <a:xfrm flipH="1">
              <a:off x="1111250" y="1981200"/>
              <a:ext cx="116205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37367AB8-E847-C17B-262A-EAB2A72D674B}"/>
                </a:ext>
              </a:extLst>
            </p:cNvPr>
            <p:cNvCxnSpPr/>
            <p:nvPr/>
          </p:nvCxnSpPr>
          <p:spPr>
            <a:xfrm flipV="1">
              <a:off x="1714500" y="800100"/>
              <a:ext cx="6350" cy="146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C804C9E8-6320-B13A-9CED-ED89768617BF}"/>
                </a:ext>
              </a:extLst>
            </p:cNvPr>
            <p:cNvCxnSpPr/>
            <p:nvPr/>
          </p:nvCxnSpPr>
          <p:spPr>
            <a:xfrm flipV="1">
              <a:off x="984250" y="1581150"/>
              <a:ext cx="215900" cy="12763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 Box 30">
            <a:extLst>
              <a:ext uri="{FF2B5EF4-FFF2-40B4-BE49-F238E27FC236}">
                <a16:creationId xmlns:a16="http://schemas.microsoft.com/office/drawing/2014/main" id="{95659B0D-D870-FC41-FEF5-94B0A356D0F5}"/>
              </a:ext>
            </a:extLst>
          </p:cNvPr>
          <p:cNvSpPr txBox="1">
            <a:spLocks noChangeArrowheads="1"/>
          </p:cNvSpPr>
          <p:nvPr/>
        </p:nvSpPr>
        <p:spPr bwMode="auto">
          <a:xfrm>
            <a:off x="603551" y="309411"/>
            <a:ext cx="8713788" cy="584775"/>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Het (omgevingswet)planproces, vanuit welke rol?</a:t>
            </a:r>
          </a:p>
        </p:txBody>
      </p:sp>
      <p:grpSp>
        <p:nvGrpSpPr>
          <p:cNvPr id="22" name="Groep 21">
            <a:extLst>
              <a:ext uri="{FF2B5EF4-FFF2-40B4-BE49-F238E27FC236}">
                <a16:creationId xmlns:a16="http://schemas.microsoft.com/office/drawing/2014/main" id="{5C6B8809-3D0C-4234-742D-E163FE1C9BB1}"/>
              </a:ext>
            </a:extLst>
          </p:cNvPr>
          <p:cNvGrpSpPr/>
          <p:nvPr/>
        </p:nvGrpSpPr>
        <p:grpSpPr>
          <a:xfrm>
            <a:off x="7250489" y="2835357"/>
            <a:ext cx="4456984" cy="2347447"/>
            <a:chOff x="0" y="0"/>
            <a:chExt cx="3390900" cy="1714500"/>
          </a:xfrm>
        </p:grpSpPr>
        <p:grpSp>
          <p:nvGrpSpPr>
            <p:cNvPr id="23" name="Groep 22">
              <a:extLst>
                <a:ext uri="{FF2B5EF4-FFF2-40B4-BE49-F238E27FC236}">
                  <a16:creationId xmlns:a16="http://schemas.microsoft.com/office/drawing/2014/main" id="{481704A5-DD59-D78B-56BF-C5A266C39CBA}"/>
                </a:ext>
              </a:extLst>
            </p:cNvPr>
            <p:cNvGrpSpPr/>
            <p:nvPr/>
          </p:nvGrpSpPr>
          <p:grpSpPr>
            <a:xfrm>
              <a:off x="0" y="0"/>
              <a:ext cx="3390900" cy="1714500"/>
              <a:chOff x="0" y="0"/>
              <a:chExt cx="3390900" cy="1714500"/>
            </a:xfrm>
          </p:grpSpPr>
          <p:grpSp>
            <p:nvGrpSpPr>
              <p:cNvPr id="27" name="Groep 26">
                <a:extLst>
                  <a:ext uri="{FF2B5EF4-FFF2-40B4-BE49-F238E27FC236}">
                    <a16:creationId xmlns:a16="http://schemas.microsoft.com/office/drawing/2014/main" id="{ADB51DA9-22AF-9DF0-A424-EE3866439525}"/>
                  </a:ext>
                </a:extLst>
              </p:cNvPr>
              <p:cNvGrpSpPr/>
              <p:nvPr/>
            </p:nvGrpSpPr>
            <p:grpSpPr>
              <a:xfrm>
                <a:off x="0" y="0"/>
                <a:ext cx="3390900" cy="609600"/>
                <a:chOff x="0" y="0"/>
                <a:chExt cx="3390900" cy="609600"/>
              </a:xfrm>
            </p:grpSpPr>
            <p:grpSp>
              <p:nvGrpSpPr>
                <p:cNvPr id="41" name="Groep 40">
                  <a:extLst>
                    <a:ext uri="{FF2B5EF4-FFF2-40B4-BE49-F238E27FC236}">
                      <a16:creationId xmlns:a16="http://schemas.microsoft.com/office/drawing/2014/main" id="{2529F0FE-7DB5-6791-2209-235C59D751A1}"/>
                    </a:ext>
                  </a:extLst>
                </p:cNvPr>
                <p:cNvGrpSpPr/>
                <p:nvPr/>
              </p:nvGrpSpPr>
              <p:grpSpPr>
                <a:xfrm>
                  <a:off x="1200150" y="19050"/>
                  <a:ext cx="927100" cy="584200"/>
                  <a:chOff x="0" y="0"/>
                  <a:chExt cx="927100" cy="584200"/>
                </a:xfrm>
              </p:grpSpPr>
              <p:sp>
                <p:nvSpPr>
                  <p:cNvPr id="46" name="Tekstvak 22">
                    <a:extLst>
                      <a:ext uri="{FF2B5EF4-FFF2-40B4-BE49-F238E27FC236}">
                        <a16:creationId xmlns:a16="http://schemas.microsoft.com/office/drawing/2014/main" id="{1010B062-E04A-9ECC-8382-AC640747548E}"/>
                      </a:ext>
                    </a:extLst>
                  </p:cNvPr>
                  <p:cNvSpPr txBox="1"/>
                  <p:nvPr/>
                </p:nvSpPr>
                <p:spPr>
                  <a:xfrm>
                    <a:off x="0" y="12700"/>
                    <a:ext cx="927100" cy="4635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l-NL">
                        <a:effectLst/>
                        <a:latin typeface="Calibri" panose="020F0502020204030204" pitchFamily="34" charset="0"/>
                        <a:ea typeface="DengXian" panose="02010600030101010101" pitchFamily="2" charset="-122"/>
                        <a:cs typeface="Arial" panose="020B0604020202020204" pitchFamily="34" charset="0"/>
                      </a:rPr>
                      <a:t>Rol</a:t>
                    </a:r>
                  </a:p>
                  <a:p>
                    <a:pPr algn="ctr"/>
                    <a:r>
                      <a:rPr lang="nl-NL">
                        <a:effectLst/>
                        <a:latin typeface="Calibri" panose="020F0502020204030204" pitchFamily="34" charset="0"/>
                        <a:ea typeface="DengXian" panose="02010600030101010101" pitchFamily="2" charset="-122"/>
                        <a:cs typeface="Arial" panose="020B0604020202020204" pitchFamily="34" charset="0"/>
                      </a:rPr>
                      <a:t>…</a:t>
                    </a:r>
                  </a:p>
                </p:txBody>
              </p:sp>
              <p:sp>
                <p:nvSpPr>
                  <p:cNvPr id="47" name="Ovaal 46">
                    <a:extLst>
                      <a:ext uri="{FF2B5EF4-FFF2-40B4-BE49-F238E27FC236}">
                        <a16:creationId xmlns:a16="http://schemas.microsoft.com/office/drawing/2014/main" id="{FE73224F-C3E9-B8C5-F497-7F4C7473E3A0}"/>
                      </a:ext>
                    </a:extLst>
                  </p:cNvPr>
                  <p:cNvSpPr/>
                  <p:nvPr/>
                </p:nvSpPr>
                <p:spPr>
                  <a:xfrm>
                    <a:off x="57150" y="0"/>
                    <a:ext cx="787400" cy="5842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sp>
              <p:nvSpPr>
                <p:cNvPr id="42" name="Pijl: rechts 41">
                  <a:extLst>
                    <a:ext uri="{FF2B5EF4-FFF2-40B4-BE49-F238E27FC236}">
                      <a16:creationId xmlns:a16="http://schemas.microsoft.com/office/drawing/2014/main" id="{2B1AE49C-7332-62ED-4158-86CEB09FBD59}"/>
                    </a:ext>
                  </a:extLst>
                </p:cNvPr>
                <p:cNvSpPr/>
                <p:nvPr/>
              </p:nvSpPr>
              <p:spPr>
                <a:xfrm>
                  <a:off x="0" y="0"/>
                  <a:ext cx="1028700" cy="609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3" name="Tekstvak 25">
                  <a:extLst>
                    <a:ext uri="{FF2B5EF4-FFF2-40B4-BE49-F238E27FC236}">
                      <a16:creationId xmlns:a16="http://schemas.microsoft.com/office/drawing/2014/main" id="{8BE7BF56-E3CC-8843-E1BA-A9F6680FA370}"/>
                    </a:ext>
                  </a:extLst>
                </p:cNvPr>
                <p:cNvSpPr txBox="1"/>
                <p:nvPr/>
              </p:nvSpPr>
              <p:spPr>
                <a:xfrm>
                  <a:off x="114300" y="139700"/>
                  <a:ext cx="838200" cy="336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a:effectLst/>
                      <a:latin typeface="Calibri" panose="020F0502020204030204" pitchFamily="34" charset="0"/>
                      <a:ea typeface="DengXian" panose="02010600030101010101" pitchFamily="2" charset="-122"/>
                      <a:cs typeface="Arial" panose="020B0604020202020204" pitchFamily="34" charset="0"/>
                    </a:rPr>
                    <a:t>Input</a:t>
                  </a:r>
                </a:p>
              </p:txBody>
            </p:sp>
            <p:sp>
              <p:nvSpPr>
                <p:cNvPr id="44" name="Pijl: rechts 43">
                  <a:extLst>
                    <a:ext uri="{FF2B5EF4-FFF2-40B4-BE49-F238E27FC236}">
                      <a16:creationId xmlns:a16="http://schemas.microsoft.com/office/drawing/2014/main" id="{D6EE0ABB-603A-2106-CA6F-94E4DADEB938}"/>
                    </a:ext>
                  </a:extLst>
                </p:cNvPr>
                <p:cNvSpPr/>
                <p:nvPr/>
              </p:nvSpPr>
              <p:spPr>
                <a:xfrm>
                  <a:off x="2362200" y="0"/>
                  <a:ext cx="1028700" cy="609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5" name="Tekstvak 27">
                  <a:extLst>
                    <a:ext uri="{FF2B5EF4-FFF2-40B4-BE49-F238E27FC236}">
                      <a16:creationId xmlns:a16="http://schemas.microsoft.com/office/drawing/2014/main" id="{189BD035-8FBE-E9B8-458F-44BD54568E27}"/>
                    </a:ext>
                  </a:extLst>
                </p:cNvPr>
                <p:cNvSpPr txBox="1"/>
                <p:nvPr/>
              </p:nvSpPr>
              <p:spPr>
                <a:xfrm>
                  <a:off x="2476500" y="133350"/>
                  <a:ext cx="838200" cy="336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a:effectLst/>
                      <a:latin typeface="Calibri" panose="020F0502020204030204" pitchFamily="34" charset="0"/>
                      <a:ea typeface="DengXian" panose="02010600030101010101" pitchFamily="2" charset="-122"/>
                      <a:cs typeface="Arial" panose="020B0604020202020204" pitchFamily="34" charset="0"/>
                    </a:rPr>
                    <a:t>Output</a:t>
                  </a:r>
                </a:p>
              </p:txBody>
            </p:sp>
          </p:grpSp>
          <p:grpSp>
            <p:nvGrpSpPr>
              <p:cNvPr id="28" name="Groep 27">
                <a:extLst>
                  <a:ext uri="{FF2B5EF4-FFF2-40B4-BE49-F238E27FC236}">
                    <a16:creationId xmlns:a16="http://schemas.microsoft.com/office/drawing/2014/main" id="{6F8EEA6C-BA5F-08A9-6888-3D6956F0CB37}"/>
                  </a:ext>
                </a:extLst>
              </p:cNvPr>
              <p:cNvGrpSpPr/>
              <p:nvPr/>
            </p:nvGrpSpPr>
            <p:grpSpPr>
              <a:xfrm>
                <a:off x="539750" y="812800"/>
                <a:ext cx="1978025" cy="901700"/>
                <a:chOff x="0" y="0"/>
                <a:chExt cx="1978025" cy="901700"/>
              </a:xfrm>
            </p:grpSpPr>
            <p:grpSp>
              <p:nvGrpSpPr>
                <p:cNvPr id="29" name="Groep 28">
                  <a:extLst>
                    <a:ext uri="{FF2B5EF4-FFF2-40B4-BE49-F238E27FC236}">
                      <a16:creationId xmlns:a16="http://schemas.microsoft.com/office/drawing/2014/main" id="{17AB2F65-169B-CA7F-9589-27C87BFB49FD}"/>
                    </a:ext>
                  </a:extLst>
                </p:cNvPr>
                <p:cNvGrpSpPr/>
                <p:nvPr/>
              </p:nvGrpSpPr>
              <p:grpSpPr>
                <a:xfrm>
                  <a:off x="0" y="209550"/>
                  <a:ext cx="927100" cy="584200"/>
                  <a:chOff x="0" y="0"/>
                  <a:chExt cx="927100" cy="584200"/>
                </a:xfrm>
              </p:grpSpPr>
              <p:sp>
                <p:nvSpPr>
                  <p:cNvPr id="39" name="Tekstvak 29">
                    <a:extLst>
                      <a:ext uri="{FF2B5EF4-FFF2-40B4-BE49-F238E27FC236}">
                        <a16:creationId xmlns:a16="http://schemas.microsoft.com/office/drawing/2014/main" id="{3B3CBA6B-ADBD-19DE-9934-C42A5968BE10}"/>
                      </a:ext>
                    </a:extLst>
                  </p:cNvPr>
                  <p:cNvSpPr txBox="1"/>
                  <p:nvPr/>
                </p:nvSpPr>
                <p:spPr>
                  <a:xfrm>
                    <a:off x="0" y="12700"/>
                    <a:ext cx="927100" cy="4635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l-NL">
                        <a:effectLst/>
                        <a:latin typeface="Calibri" panose="020F0502020204030204" pitchFamily="34" charset="0"/>
                        <a:ea typeface="DengXian" panose="02010600030101010101" pitchFamily="2" charset="-122"/>
                        <a:cs typeface="Arial" panose="020B0604020202020204" pitchFamily="34" charset="0"/>
                      </a:rPr>
                      <a:t>Rol</a:t>
                    </a:r>
                  </a:p>
                  <a:p>
                    <a:pPr algn="ctr"/>
                    <a:r>
                      <a:rPr lang="nl-NL">
                        <a:effectLst/>
                        <a:latin typeface="Calibri" panose="020F0502020204030204" pitchFamily="34" charset="0"/>
                        <a:ea typeface="DengXian" panose="02010600030101010101" pitchFamily="2" charset="-122"/>
                        <a:cs typeface="Arial" panose="020B0604020202020204" pitchFamily="34" charset="0"/>
                      </a:rPr>
                      <a:t>…</a:t>
                    </a:r>
                  </a:p>
                </p:txBody>
              </p:sp>
              <p:sp>
                <p:nvSpPr>
                  <p:cNvPr id="40" name="Ovaal 39">
                    <a:extLst>
                      <a:ext uri="{FF2B5EF4-FFF2-40B4-BE49-F238E27FC236}">
                        <a16:creationId xmlns:a16="http://schemas.microsoft.com/office/drawing/2014/main" id="{E2178CBF-96F3-82A2-D83B-43FB9FB76538}"/>
                      </a:ext>
                    </a:extLst>
                  </p:cNvPr>
                  <p:cNvSpPr/>
                  <p:nvPr/>
                </p:nvSpPr>
                <p:spPr>
                  <a:xfrm>
                    <a:off x="57150" y="0"/>
                    <a:ext cx="787400" cy="5842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pic>
              <p:nvPicPr>
                <p:cNvPr id="30" name="Afbeelding 29">
                  <a:extLst>
                    <a:ext uri="{FF2B5EF4-FFF2-40B4-BE49-F238E27FC236}">
                      <a16:creationId xmlns:a16="http://schemas.microsoft.com/office/drawing/2014/main" id="{CAB25688-3E1B-51E6-5328-1E8FD95BE6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10" t="3761" r="77283" b="77885"/>
                <a:stretch/>
              </p:blipFill>
              <p:spPr bwMode="auto">
                <a:xfrm>
                  <a:off x="533400" y="546100"/>
                  <a:ext cx="376555" cy="355600"/>
                </a:xfrm>
                <a:prstGeom prst="rect">
                  <a:avLst/>
                </a:prstGeom>
                <a:ln>
                  <a:noFill/>
                </a:ln>
                <a:extLst>
                  <a:ext uri="{53640926-AAD7-44D8-BBD7-CCE9431645EC}">
                    <a14:shadowObscured xmlns:a14="http://schemas.microsoft.com/office/drawing/2010/main"/>
                  </a:ext>
                </a:extLst>
              </p:spPr>
            </p:pic>
            <p:grpSp>
              <p:nvGrpSpPr>
                <p:cNvPr id="31" name="Groep 30">
                  <a:extLst>
                    <a:ext uri="{FF2B5EF4-FFF2-40B4-BE49-F238E27FC236}">
                      <a16:creationId xmlns:a16="http://schemas.microsoft.com/office/drawing/2014/main" id="{081B6CD8-583B-DD16-40E8-3DBEF5689DFD}"/>
                    </a:ext>
                  </a:extLst>
                </p:cNvPr>
                <p:cNvGrpSpPr/>
                <p:nvPr/>
              </p:nvGrpSpPr>
              <p:grpSpPr>
                <a:xfrm>
                  <a:off x="1047750" y="88900"/>
                  <a:ext cx="927100" cy="584200"/>
                  <a:chOff x="0" y="0"/>
                  <a:chExt cx="927100" cy="584200"/>
                </a:xfrm>
              </p:grpSpPr>
              <p:sp>
                <p:nvSpPr>
                  <p:cNvPr id="37" name="Tekstvak 33">
                    <a:extLst>
                      <a:ext uri="{FF2B5EF4-FFF2-40B4-BE49-F238E27FC236}">
                        <a16:creationId xmlns:a16="http://schemas.microsoft.com/office/drawing/2014/main" id="{BF900E8E-2E15-E70F-8227-C85D9890C5BC}"/>
                      </a:ext>
                    </a:extLst>
                  </p:cNvPr>
                  <p:cNvSpPr txBox="1"/>
                  <p:nvPr/>
                </p:nvSpPr>
                <p:spPr>
                  <a:xfrm>
                    <a:off x="0" y="12700"/>
                    <a:ext cx="927100" cy="4635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l-NL">
                        <a:effectLst/>
                        <a:latin typeface="Calibri" panose="020F0502020204030204" pitchFamily="34" charset="0"/>
                        <a:ea typeface="DengXian" panose="02010600030101010101" pitchFamily="2" charset="-122"/>
                        <a:cs typeface="Arial" panose="020B0604020202020204" pitchFamily="34" charset="0"/>
                      </a:rPr>
                      <a:t>Rol</a:t>
                    </a:r>
                  </a:p>
                  <a:p>
                    <a:pPr algn="ctr"/>
                    <a:r>
                      <a:rPr lang="nl-NL">
                        <a:effectLst/>
                        <a:latin typeface="Calibri" panose="020F0502020204030204" pitchFamily="34" charset="0"/>
                        <a:ea typeface="DengXian" panose="02010600030101010101" pitchFamily="2" charset="-122"/>
                        <a:cs typeface="Arial" panose="020B0604020202020204" pitchFamily="34" charset="0"/>
                      </a:rPr>
                      <a:t>…</a:t>
                    </a:r>
                  </a:p>
                </p:txBody>
              </p:sp>
              <p:sp>
                <p:nvSpPr>
                  <p:cNvPr id="38" name="Ovaal 37">
                    <a:extLst>
                      <a:ext uri="{FF2B5EF4-FFF2-40B4-BE49-F238E27FC236}">
                        <a16:creationId xmlns:a16="http://schemas.microsoft.com/office/drawing/2014/main" id="{C4CB077F-861D-6DD2-3417-379064BF5112}"/>
                      </a:ext>
                    </a:extLst>
                  </p:cNvPr>
                  <p:cNvSpPr/>
                  <p:nvPr/>
                </p:nvSpPr>
                <p:spPr>
                  <a:xfrm>
                    <a:off x="57150" y="0"/>
                    <a:ext cx="787400" cy="5842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pic>
              <p:nvPicPr>
                <p:cNvPr id="32" name="Afbeelding 31">
                  <a:extLst>
                    <a:ext uri="{FF2B5EF4-FFF2-40B4-BE49-F238E27FC236}">
                      <a16:creationId xmlns:a16="http://schemas.microsoft.com/office/drawing/2014/main" id="{6078BD96-3AE3-9865-3890-9925DE181F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16" t="22868" r="59380" b="60884"/>
                <a:stretch/>
              </p:blipFill>
              <p:spPr bwMode="auto">
                <a:xfrm>
                  <a:off x="1574800" y="438150"/>
                  <a:ext cx="403225" cy="361950"/>
                </a:xfrm>
                <a:prstGeom prst="rect">
                  <a:avLst/>
                </a:prstGeom>
                <a:ln>
                  <a:noFill/>
                </a:ln>
                <a:extLst>
                  <a:ext uri="{53640926-AAD7-44D8-BBD7-CCE9431645EC}">
                    <a14:shadowObscured xmlns:a14="http://schemas.microsoft.com/office/drawing/2010/main"/>
                  </a:ext>
                </a:extLst>
              </p:spPr>
            </p:pic>
            <p:grpSp>
              <p:nvGrpSpPr>
                <p:cNvPr id="33" name="Groep 32">
                  <a:extLst>
                    <a:ext uri="{FF2B5EF4-FFF2-40B4-BE49-F238E27FC236}">
                      <a16:creationId xmlns:a16="http://schemas.microsoft.com/office/drawing/2014/main" id="{DC3C5B22-B59F-D042-3EBA-20439D06CDD8}"/>
                    </a:ext>
                  </a:extLst>
                </p:cNvPr>
                <p:cNvGrpSpPr/>
                <p:nvPr/>
              </p:nvGrpSpPr>
              <p:grpSpPr>
                <a:xfrm>
                  <a:off x="495300" y="0"/>
                  <a:ext cx="927100" cy="584200"/>
                  <a:chOff x="0" y="0"/>
                  <a:chExt cx="927100" cy="584200"/>
                </a:xfrm>
              </p:grpSpPr>
              <p:sp>
                <p:nvSpPr>
                  <p:cNvPr id="35" name="Tekstvak 37">
                    <a:extLst>
                      <a:ext uri="{FF2B5EF4-FFF2-40B4-BE49-F238E27FC236}">
                        <a16:creationId xmlns:a16="http://schemas.microsoft.com/office/drawing/2014/main" id="{61562465-6C5B-B7F0-6409-6FA1393BA83F}"/>
                      </a:ext>
                    </a:extLst>
                  </p:cNvPr>
                  <p:cNvSpPr txBox="1"/>
                  <p:nvPr/>
                </p:nvSpPr>
                <p:spPr>
                  <a:xfrm>
                    <a:off x="0" y="12700"/>
                    <a:ext cx="927100" cy="4635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l-NL">
                        <a:effectLst/>
                        <a:latin typeface="Calibri" panose="020F0502020204030204" pitchFamily="34" charset="0"/>
                        <a:ea typeface="DengXian" panose="02010600030101010101" pitchFamily="2" charset="-122"/>
                        <a:cs typeface="Arial" panose="020B0604020202020204" pitchFamily="34" charset="0"/>
                      </a:rPr>
                      <a:t>Rol</a:t>
                    </a:r>
                  </a:p>
                  <a:p>
                    <a:pPr algn="ctr"/>
                    <a:r>
                      <a:rPr lang="nl-NL">
                        <a:effectLst/>
                        <a:latin typeface="Calibri" panose="020F0502020204030204" pitchFamily="34" charset="0"/>
                        <a:ea typeface="DengXian" panose="02010600030101010101" pitchFamily="2" charset="-122"/>
                        <a:cs typeface="Arial" panose="020B0604020202020204" pitchFamily="34" charset="0"/>
                      </a:rPr>
                      <a:t>…</a:t>
                    </a:r>
                  </a:p>
                </p:txBody>
              </p:sp>
              <p:sp>
                <p:nvSpPr>
                  <p:cNvPr id="36" name="Ovaal 35">
                    <a:extLst>
                      <a:ext uri="{FF2B5EF4-FFF2-40B4-BE49-F238E27FC236}">
                        <a16:creationId xmlns:a16="http://schemas.microsoft.com/office/drawing/2014/main" id="{DDCCB294-11FC-A9BF-D9C2-193F907D90F7}"/>
                      </a:ext>
                    </a:extLst>
                  </p:cNvPr>
                  <p:cNvSpPr/>
                  <p:nvPr/>
                </p:nvSpPr>
                <p:spPr>
                  <a:xfrm>
                    <a:off x="57150" y="0"/>
                    <a:ext cx="787400" cy="5842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pic>
              <p:nvPicPr>
                <p:cNvPr id="34" name="Afbeelding 33">
                  <a:extLst>
                    <a:ext uri="{FF2B5EF4-FFF2-40B4-BE49-F238E27FC236}">
                      <a16:creationId xmlns:a16="http://schemas.microsoft.com/office/drawing/2014/main" id="{90D3DC67-648B-FF53-B8DF-4BD16CEB81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682" t="40921" r="4618" b="41778"/>
                <a:stretch/>
              </p:blipFill>
              <p:spPr bwMode="auto">
                <a:xfrm>
                  <a:off x="1028700" y="330200"/>
                  <a:ext cx="317500" cy="330835"/>
                </a:xfrm>
                <a:prstGeom prst="rect">
                  <a:avLst/>
                </a:prstGeom>
                <a:ln>
                  <a:noFill/>
                </a:ln>
                <a:extLst>
                  <a:ext uri="{53640926-AAD7-44D8-BBD7-CCE9431645EC}">
                    <a14:shadowObscured xmlns:a14="http://schemas.microsoft.com/office/drawing/2010/main"/>
                  </a:ext>
                </a:extLst>
              </p:spPr>
            </p:pic>
          </p:grpSp>
        </p:grpSp>
        <p:cxnSp>
          <p:nvCxnSpPr>
            <p:cNvPr id="24" name="Rechte verbindingslijn met pijl 23">
              <a:extLst>
                <a:ext uri="{FF2B5EF4-FFF2-40B4-BE49-F238E27FC236}">
                  <a16:creationId xmlns:a16="http://schemas.microsoft.com/office/drawing/2014/main" id="{4060059A-96D5-91D9-E332-0A8B5B069C78}"/>
                </a:ext>
              </a:extLst>
            </p:cNvPr>
            <p:cNvCxnSpPr/>
            <p:nvPr/>
          </p:nvCxnSpPr>
          <p:spPr>
            <a:xfrm flipH="1" flipV="1">
              <a:off x="501650" y="571500"/>
              <a:ext cx="228600"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FA810986-072E-D6DE-38BD-1867F6FB58D6}"/>
                </a:ext>
              </a:extLst>
            </p:cNvPr>
            <p:cNvCxnSpPr/>
            <p:nvPr/>
          </p:nvCxnSpPr>
          <p:spPr>
            <a:xfrm flipH="1" flipV="1">
              <a:off x="984250" y="425450"/>
              <a:ext cx="228600"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A10E3D8E-5A5D-96AE-AB60-B7C3FA581297}"/>
                </a:ext>
              </a:extLst>
            </p:cNvPr>
            <p:cNvCxnSpPr/>
            <p:nvPr/>
          </p:nvCxnSpPr>
          <p:spPr>
            <a:xfrm flipV="1">
              <a:off x="2393950" y="514350"/>
              <a:ext cx="260350" cy="31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9990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048533CE-7063-4AA5-A874-322630F7022A}"/>
              </a:ext>
            </a:extLst>
          </p:cNvPr>
          <p:cNvSpPr txBox="1">
            <a:spLocks noChangeArrowheads="1"/>
          </p:cNvSpPr>
          <p:nvPr/>
        </p:nvSpPr>
        <p:spPr bwMode="auto">
          <a:xfrm>
            <a:off x="235560" y="317518"/>
            <a:ext cx="3580170" cy="1323439"/>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Oefening </a:t>
            </a:r>
          </a:p>
          <a:p>
            <a:pPr eaLnBrk="1" hangingPunct="1">
              <a:spcBef>
                <a:spcPct val="50000"/>
              </a:spcBef>
              <a:buFontTx/>
              <a:buNone/>
            </a:pPr>
            <a:r>
              <a:rPr lang="nl-NL" altLang="nl-NL" b="1" dirty="0">
                <a:latin typeface="+mj-lt"/>
              </a:rPr>
              <a:t>Casus rondweg</a:t>
            </a:r>
          </a:p>
        </p:txBody>
      </p:sp>
      <p:pic>
        <p:nvPicPr>
          <p:cNvPr id="33795" name="Picture 2" descr="Gerelateerde afbeelding">
            <a:extLst>
              <a:ext uri="{FF2B5EF4-FFF2-40B4-BE49-F238E27FC236}">
                <a16:creationId xmlns:a16="http://schemas.microsoft.com/office/drawing/2014/main" id="{A9D88681-E7AC-4D92-87E4-F50D8215F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313" y="0"/>
            <a:ext cx="8104687" cy="571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id="{F95A8E48-0CD9-48B7-9117-0BD101720DAF}"/>
              </a:ext>
            </a:extLst>
          </p:cNvPr>
          <p:cNvSpPr txBox="1">
            <a:spLocks noChangeArrowheads="1"/>
          </p:cNvSpPr>
          <p:nvPr/>
        </p:nvSpPr>
        <p:spPr bwMode="auto">
          <a:xfrm>
            <a:off x="885324" y="5701358"/>
            <a:ext cx="10788745" cy="1200329"/>
          </a:xfrm>
          <a:prstGeom prst="rect">
            <a:avLst/>
          </a:prstGeom>
          <a:noFill/>
          <a:ln>
            <a:noFill/>
          </a:ln>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85750" indent="-285750" eaLnBrk="1" hangingPunct="1">
              <a:spcBef>
                <a:spcPct val="0"/>
              </a:spcBef>
              <a:defRPr/>
            </a:pPr>
            <a:r>
              <a:rPr lang="nl-NL" altLang="nl-NL" sz="1800" dirty="0"/>
              <a:t>Kies een frame</a:t>
            </a:r>
          </a:p>
          <a:p>
            <a:pPr marL="285750" indent="-285750" eaLnBrk="1" hangingPunct="1">
              <a:spcBef>
                <a:spcPct val="0"/>
              </a:spcBef>
              <a:defRPr/>
            </a:pPr>
            <a:r>
              <a:rPr lang="nl-NL" altLang="nl-NL" sz="1800" dirty="0"/>
              <a:t>Welk rondweg tracé past er bij dit specifieke frame en waarom?</a:t>
            </a:r>
          </a:p>
          <a:p>
            <a:pPr marL="285750" indent="-285750" eaLnBrk="1" hangingPunct="1">
              <a:spcBef>
                <a:spcPct val="0"/>
              </a:spcBef>
              <a:defRPr/>
            </a:pPr>
            <a:r>
              <a:rPr lang="nl-NL" altLang="nl-NL" sz="1800" dirty="0"/>
              <a:t>Hoe zou je vanuit dit frame de discussie voeren in het participatieproces kijkend naar de rollen?</a:t>
            </a:r>
          </a:p>
          <a:p>
            <a:pPr marL="285750" indent="-285750" eaLnBrk="1" hangingPunct="1">
              <a:spcBef>
                <a:spcPct val="0"/>
              </a:spcBef>
              <a:defRPr/>
            </a:pPr>
            <a:endParaRPr lang="nl-NL" altLang="nl-NL"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4110D5-CEE9-843C-857E-1129E424F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663" y="2468866"/>
            <a:ext cx="6224336" cy="4389134"/>
          </a:xfrm>
          <a:prstGeom prst="rect">
            <a:avLst/>
          </a:prstGeom>
        </p:spPr>
      </p:pic>
      <p:sp>
        <p:nvSpPr>
          <p:cNvPr id="2" name="Titel 1">
            <a:extLst>
              <a:ext uri="{FF2B5EF4-FFF2-40B4-BE49-F238E27FC236}">
                <a16:creationId xmlns:a16="http://schemas.microsoft.com/office/drawing/2014/main" id="{44450E1F-E3B6-2820-5193-5AEB26057735}"/>
              </a:ext>
            </a:extLst>
          </p:cNvPr>
          <p:cNvSpPr>
            <a:spLocks noGrp="1"/>
          </p:cNvSpPr>
          <p:nvPr>
            <p:ph type="ctrTitle"/>
          </p:nvPr>
        </p:nvSpPr>
        <p:spPr>
          <a:xfrm rot="16200000">
            <a:off x="-2405359" y="2400397"/>
            <a:ext cx="6625772" cy="1815052"/>
          </a:xfrm>
        </p:spPr>
        <p:txBody>
          <a:bodyPr>
            <a:normAutofit/>
          </a:bodyPr>
          <a:lstStyle/>
          <a:p>
            <a:pPr algn="l"/>
            <a:r>
              <a:rPr lang="nl-NL" sz="5500" dirty="0">
                <a:latin typeface="Stencil" panose="040409050D0802020404" pitchFamily="82" charset="0"/>
              </a:rPr>
              <a:t>Omgevingswet gereedschappen</a:t>
            </a:r>
          </a:p>
        </p:txBody>
      </p:sp>
      <p:sp>
        <p:nvSpPr>
          <p:cNvPr id="3" name="Ondertitel 2">
            <a:extLst>
              <a:ext uri="{FF2B5EF4-FFF2-40B4-BE49-F238E27FC236}">
                <a16:creationId xmlns:a16="http://schemas.microsoft.com/office/drawing/2014/main" id="{8B70426B-57A8-B6DA-283F-BC60CCE27093}"/>
              </a:ext>
            </a:extLst>
          </p:cNvPr>
          <p:cNvSpPr>
            <a:spLocks noGrp="1"/>
          </p:cNvSpPr>
          <p:nvPr>
            <p:ph type="subTitle" idx="1"/>
          </p:nvPr>
        </p:nvSpPr>
        <p:spPr>
          <a:xfrm>
            <a:off x="3059654" y="499657"/>
            <a:ext cx="4998066" cy="605577"/>
          </a:xfrm>
        </p:spPr>
        <p:txBody>
          <a:bodyPr>
            <a:noAutofit/>
          </a:bodyPr>
          <a:lstStyle/>
          <a:p>
            <a:pPr algn="l"/>
            <a:r>
              <a:rPr lang="nl-NL" sz="3600" dirty="0">
                <a:effectLst/>
                <a:latin typeface="Arial" panose="020B0604020202020204" pitchFamily="34" charset="0"/>
                <a:ea typeface="DengXian" panose="02010600030101010101" pitchFamily="2" charset="-122"/>
                <a:cs typeface="Arial" panose="020B0604020202020204" pitchFamily="34" charset="0"/>
              </a:rPr>
              <a:t>Hoe gaan we alle input vervolgens ETFAL afwegen?</a:t>
            </a:r>
            <a:endParaRPr lang="nl-NL" sz="36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52731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person, persoon, staand, geel&#10;&#10;Automatisch gegenereerde beschrijving">
            <a:extLst>
              <a:ext uri="{FF2B5EF4-FFF2-40B4-BE49-F238E27FC236}">
                <a16:creationId xmlns:a16="http://schemas.microsoft.com/office/drawing/2014/main" id="{CAAC676C-084A-95B7-7376-3D1C165618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928" b="1"/>
          <a:stretch/>
        </p:blipFill>
        <p:spPr bwMode="auto">
          <a:xfrm>
            <a:off x="0" y="0"/>
            <a:ext cx="12274503" cy="6858000"/>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207A022F-2332-104C-46C3-3AE0FB7DEF2F}"/>
              </a:ext>
            </a:extLst>
          </p:cNvPr>
          <p:cNvSpPr>
            <a:spLocks noGrp="1"/>
          </p:cNvSpPr>
          <p:nvPr>
            <p:ph type="title"/>
          </p:nvPr>
        </p:nvSpPr>
        <p:spPr>
          <a:xfrm rot="16200000">
            <a:off x="-2807469" y="2807469"/>
            <a:ext cx="6858002" cy="1243061"/>
          </a:xfrm>
        </p:spPr>
        <p:txBody>
          <a:bodyPr>
            <a:noAutofit/>
          </a:bodyPr>
          <a:lstStyle/>
          <a:p>
            <a:r>
              <a:rPr lang="nl-NL" sz="4800" dirty="0">
                <a:solidFill>
                  <a:schemeClr val="bg1"/>
                </a:solidFill>
                <a:latin typeface="Stencil" panose="040409050D0802020404" pitchFamily="82" charset="0"/>
              </a:rPr>
              <a:t>Wat doe je op een eerste date?</a:t>
            </a:r>
          </a:p>
        </p:txBody>
      </p:sp>
      <p:sp>
        <p:nvSpPr>
          <p:cNvPr id="3" name="Tijdelijke aanduiding voor inhoud 2">
            <a:extLst>
              <a:ext uri="{FF2B5EF4-FFF2-40B4-BE49-F238E27FC236}">
                <a16:creationId xmlns:a16="http://schemas.microsoft.com/office/drawing/2014/main" id="{2745C826-344C-B031-95B6-F9796546D8D1}"/>
              </a:ext>
            </a:extLst>
          </p:cNvPr>
          <p:cNvSpPr>
            <a:spLocks noGrp="1"/>
          </p:cNvSpPr>
          <p:nvPr>
            <p:ph idx="1"/>
          </p:nvPr>
        </p:nvSpPr>
        <p:spPr>
          <a:xfrm>
            <a:off x="1931927" y="526215"/>
            <a:ext cx="9181241" cy="3063652"/>
          </a:xfrm>
          <a:solidFill>
            <a:schemeClr val="bg1">
              <a:lumMod val="85000"/>
              <a:alpha val="72000"/>
            </a:schemeClr>
          </a:solidFill>
        </p:spPr>
        <p:txBody>
          <a:bodyPr>
            <a:normAutofit lnSpcReduction="10000"/>
          </a:bodyPr>
          <a:lstStyle/>
          <a:p>
            <a:r>
              <a:rPr lang="nl-NL" b="1" dirty="0"/>
              <a:t>Alle cijfers van je date en jou samen vergelijken?</a:t>
            </a:r>
          </a:p>
          <a:p>
            <a:r>
              <a:rPr lang="nl-NL" b="1" dirty="0"/>
              <a:t>Eens even flink hoog van de toren blazen over hoe goed je bent?</a:t>
            </a:r>
          </a:p>
          <a:p>
            <a:r>
              <a:rPr lang="nl-NL" b="1" dirty="0"/>
              <a:t>Kijken wat elkaars kernkwaliteiten zijn en hoe je daar op verder kunt?</a:t>
            </a:r>
          </a:p>
          <a:p>
            <a:r>
              <a:rPr lang="nl-NL" b="1" dirty="0"/>
              <a:t>Kijken naar de drijfveren van de ander en daarop reageren?</a:t>
            </a:r>
          </a:p>
        </p:txBody>
      </p:sp>
    </p:spTree>
    <p:extLst>
      <p:ext uri="{BB962C8B-B14F-4D97-AF65-F5344CB8AC3E}">
        <p14:creationId xmlns:p14="http://schemas.microsoft.com/office/powerpoint/2010/main" val="1747041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al 42">
            <a:extLst>
              <a:ext uri="{FF2B5EF4-FFF2-40B4-BE49-F238E27FC236}">
                <a16:creationId xmlns:a16="http://schemas.microsoft.com/office/drawing/2014/main" id="{C4B8807D-2B26-0FA3-CDA3-FD6A3CB22F82}"/>
              </a:ext>
            </a:extLst>
          </p:cNvPr>
          <p:cNvSpPr/>
          <p:nvPr/>
        </p:nvSpPr>
        <p:spPr>
          <a:xfrm>
            <a:off x="2531087" y="3576290"/>
            <a:ext cx="6893200" cy="30615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42" name="Ovaal 41">
            <a:extLst>
              <a:ext uri="{FF2B5EF4-FFF2-40B4-BE49-F238E27FC236}">
                <a16:creationId xmlns:a16="http://schemas.microsoft.com/office/drawing/2014/main" id="{29C6418B-B496-21D1-2837-9346D6BD9E38}"/>
              </a:ext>
            </a:extLst>
          </p:cNvPr>
          <p:cNvSpPr/>
          <p:nvPr/>
        </p:nvSpPr>
        <p:spPr>
          <a:xfrm>
            <a:off x="385011" y="791459"/>
            <a:ext cx="4984511" cy="27217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grpSp>
        <p:nvGrpSpPr>
          <p:cNvPr id="2" name="Groep 1">
            <a:extLst>
              <a:ext uri="{FF2B5EF4-FFF2-40B4-BE49-F238E27FC236}">
                <a16:creationId xmlns:a16="http://schemas.microsoft.com/office/drawing/2014/main" id="{0E997F6E-D0D2-0779-7EC8-B3795B9F2BD0}"/>
              </a:ext>
            </a:extLst>
          </p:cNvPr>
          <p:cNvGrpSpPr/>
          <p:nvPr/>
        </p:nvGrpSpPr>
        <p:grpSpPr>
          <a:xfrm>
            <a:off x="781662" y="1119682"/>
            <a:ext cx="4220845" cy="1937160"/>
            <a:chOff x="19050" y="0"/>
            <a:chExt cx="4220845" cy="1937160"/>
          </a:xfrm>
        </p:grpSpPr>
        <p:grpSp>
          <p:nvGrpSpPr>
            <p:cNvPr id="3" name="Groep 2">
              <a:extLst>
                <a:ext uri="{FF2B5EF4-FFF2-40B4-BE49-F238E27FC236}">
                  <a16:creationId xmlns:a16="http://schemas.microsoft.com/office/drawing/2014/main" id="{C00A79DF-D1AF-C5DD-CF5B-7626B684A6F1}"/>
                </a:ext>
              </a:extLst>
            </p:cNvPr>
            <p:cNvGrpSpPr/>
            <p:nvPr/>
          </p:nvGrpSpPr>
          <p:grpSpPr>
            <a:xfrm>
              <a:off x="19050" y="0"/>
              <a:ext cx="4220845" cy="1937160"/>
              <a:chOff x="19050" y="0"/>
              <a:chExt cx="4220845" cy="1937160"/>
            </a:xfrm>
          </p:grpSpPr>
          <p:sp>
            <p:nvSpPr>
              <p:cNvPr id="6" name="Tekstvak 73">
                <a:extLst>
                  <a:ext uri="{FF2B5EF4-FFF2-40B4-BE49-F238E27FC236}">
                    <a16:creationId xmlns:a16="http://schemas.microsoft.com/office/drawing/2014/main" id="{88F8EDEC-A0D9-7D01-9B2B-583F75886C40}"/>
                  </a:ext>
                </a:extLst>
              </p:cNvPr>
              <p:cNvSpPr txBox="1"/>
              <p:nvPr/>
            </p:nvSpPr>
            <p:spPr>
              <a:xfrm>
                <a:off x="336326" y="1594260"/>
                <a:ext cx="353695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i="1" dirty="0">
                    <a:effectLst/>
                    <a:latin typeface="Arial" panose="020B0604020202020204" pitchFamily="34" charset="0"/>
                    <a:ea typeface="DengXian" panose="02010600030101010101" pitchFamily="2" charset="-122"/>
                    <a:cs typeface="Arial" panose="020B0604020202020204" pitchFamily="34" charset="0"/>
                  </a:rPr>
                  <a:t>Steeds meer sectorale belagen om mee te wegen</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7" name="Pijl: rechts 6">
                <a:extLst>
                  <a:ext uri="{FF2B5EF4-FFF2-40B4-BE49-F238E27FC236}">
                    <a16:creationId xmlns:a16="http://schemas.microsoft.com/office/drawing/2014/main" id="{06D5D54B-6A09-A77A-39D0-928E80D8B2BC}"/>
                  </a:ext>
                </a:extLst>
              </p:cNvPr>
              <p:cNvSpPr/>
              <p:nvPr/>
            </p:nvSpPr>
            <p:spPr>
              <a:xfrm>
                <a:off x="1955800" y="469900"/>
                <a:ext cx="5080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8" name="Afbeelding 7">
                <a:extLst>
                  <a:ext uri="{FF2B5EF4-FFF2-40B4-BE49-F238E27FC236}">
                    <a16:creationId xmlns:a16="http://schemas.microsoft.com/office/drawing/2014/main" id="{C8B4CD1C-2252-1B65-C000-4D80AA81A431}"/>
                  </a:ext>
                </a:extLst>
              </p:cNvPr>
              <p:cNvPicPr>
                <a:picLocks noChangeAspect="1"/>
              </p:cNvPicPr>
              <p:nvPr/>
            </p:nvPicPr>
            <p:blipFill rotWithShape="1">
              <a:blip r:embed="rId2">
                <a:extLst>
                  <a:ext uri="{28A0092B-C50C-407E-A947-70E740481C1C}">
                    <a14:useLocalDpi xmlns:a14="http://schemas.microsoft.com/office/drawing/2010/main" val="0"/>
                  </a:ext>
                </a:extLst>
              </a:blip>
              <a:srcRect l="35418" t="15741" r="34941"/>
              <a:stretch/>
            </p:blipFill>
            <p:spPr bwMode="auto">
              <a:xfrm>
                <a:off x="2603500" y="0"/>
                <a:ext cx="1636395" cy="1682750"/>
              </a:xfrm>
              <a:prstGeom prst="rect">
                <a:avLst/>
              </a:prstGeom>
              <a:noFill/>
              <a:ln>
                <a:noFill/>
              </a:ln>
              <a:extLst>
                <a:ext uri="{53640926-AAD7-44D8-BBD7-CCE9431645EC}">
                  <a14:shadowObscured xmlns:a14="http://schemas.microsoft.com/office/drawing/2010/main"/>
                </a:ext>
              </a:extLst>
            </p:spPr>
          </p:pic>
          <p:pic>
            <p:nvPicPr>
              <p:cNvPr id="9" name="Afbeelding 8">
                <a:extLst>
                  <a:ext uri="{FF2B5EF4-FFF2-40B4-BE49-F238E27FC236}">
                    <a16:creationId xmlns:a16="http://schemas.microsoft.com/office/drawing/2014/main" id="{7619EC0A-E22B-F0EF-9FAD-34A399FAF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88" t="16898" r="35694"/>
              <a:stretch/>
            </p:blipFill>
            <p:spPr bwMode="auto">
              <a:xfrm>
                <a:off x="19050" y="31750"/>
                <a:ext cx="1689100" cy="1594485"/>
              </a:xfrm>
              <a:prstGeom prst="rect">
                <a:avLst/>
              </a:prstGeom>
              <a:noFill/>
              <a:ln>
                <a:noFill/>
              </a:ln>
              <a:extLst>
                <a:ext uri="{53640926-AAD7-44D8-BBD7-CCE9431645EC}">
                  <a14:shadowObscured xmlns:a14="http://schemas.microsoft.com/office/drawing/2010/main"/>
                </a:ext>
              </a:extLst>
            </p:spPr>
          </p:pic>
        </p:grpSp>
        <p:sp>
          <p:nvSpPr>
            <p:cNvPr id="4" name="Tekstvak 78">
              <a:extLst>
                <a:ext uri="{FF2B5EF4-FFF2-40B4-BE49-F238E27FC236}">
                  <a16:creationId xmlns:a16="http://schemas.microsoft.com/office/drawing/2014/main" id="{8D8BEDBB-B4C3-3F0E-59BC-38E81ADEEFB9}"/>
                </a:ext>
              </a:extLst>
            </p:cNvPr>
            <p:cNvSpPr txBox="1"/>
            <p:nvPr/>
          </p:nvSpPr>
          <p:spPr>
            <a:xfrm>
              <a:off x="387350" y="368300"/>
              <a:ext cx="1181100" cy="463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b="1" dirty="0">
                  <a:solidFill>
                    <a:srgbClr val="FFFFFF"/>
                  </a:solidFill>
                  <a:effectLst/>
                  <a:latin typeface="Calibri" panose="020F0502020204030204" pitchFamily="34" charset="0"/>
                  <a:ea typeface="DengXian" panose="02010600030101010101" pitchFamily="2" charset="-122"/>
                  <a:cs typeface="Arial" panose="020B0604020202020204" pitchFamily="34" charset="0"/>
                </a:rPr>
                <a:t>   WRO</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5" name="Tekstvak 79">
              <a:extLst>
                <a:ext uri="{FF2B5EF4-FFF2-40B4-BE49-F238E27FC236}">
                  <a16:creationId xmlns:a16="http://schemas.microsoft.com/office/drawing/2014/main" id="{07C4039C-D513-E8A4-DBDE-0F54AFB7E68A}"/>
                </a:ext>
              </a:extLst>
            </p:cNvPr>
            <p:cNvSpPr txBox="1"/>
            <p:nvPr/>
          </p:nvSpPr>
          <p:spPr>
            <a:xfrm>
              <a:off x="2806700" y="374650"/>
              <a:ext cx="1257300" cy="463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b="1">
                  <a:solidFill>
                    <a:srgbClr val="FFFFFF"/>
                  </a:solidFill>
                  <a:effectLst/>
                  <a:latin typeface="Calibri" panose="020F0502020204030204" pitchFamily="34" charset="0"/>
                  <a:ea typeface="DengXian" panose="02010600030101010101" pitchFamily="2" charset="-122"/>
                  <a:cs typeface="Arial" panose="020B0604020202020204" pitchFamily="34" charset="0"/>
                </a:rPr>
                <a:t>Omgevingswet</a:t>
              </a:r>
              <a:endParaRPr lang="nl-NL">
                <a:effectLst/>
                <a:latin typeface="Calibri" panose="020F0502020204030204" pitchFamily="34" charset="0"/>
                <a:ea typeface="DengXian" panose="02010600030101010101" pitchFamily="2" charset="-122"/>
                <a:cs typeface="Arial" panose="020B0604020202020204" pitchFamily="34" charset="0"/>
              </a:endParaRPr>
            </a:p>
          </p:txBody>
        </p:sp>
      </p:grpSp>
      <p:grpSp>
        <p:nvGrpSpPr>
          <p:cNvPr id="10" name="Groep 9">
            <a:extLst>
              <a:ext uri="{FF2B5EF4-FFF2-40B4-BE49-F238E27FC236}">
                <a16:creationId xmlns:a16="http://schemas.microsoft.com/office/drawing/2014/main" id="{2F4C93B7-8935-F704-71C3-DB058DFCF55A}"/>
              </a:ext>
            </a:extLst>
          </p:cNvPr>
          <p:cNvGrpSpPr/>
          <p:nvPr/>
        </p:nvGrpSpPr>
        <p:grpSpPr>
          <a:xfrm>
            <a:off x="3286239" y="3892449"/>
            <a:ext cx="5382895" cy="2024235"/>
            <a:chOff x="0" y="0"/>
            <a:chExt cx="4197350" cy="1549400"/>
          </a:xfrm>
        </p:grpSpPr>
        <p:grpSp>
          <p:nvGrpSpPr>
            <p:cNvPr id="11" name="Groep 10">
              <a:extLst>
                <a:ext uri="{FF2B5EF4-FFF2-40B4-BE49-F238E27FC236}">
                  <a16:creationId xmlns:a16="http://schemas.microsoft.com/office/drawing/2014/main" id="{2A054AEE-123B-C0E3-1A91-4BF58E316ACD}"/>
                </a:ext>
              </a:extLst>
            </p:cNvPr>
            <p:cNvGrpSpPr/>
            <p:nvPr/>
          </p:nvGrpSpPr>
          <p:grpSpPr>
            <a:xfrm>
              <a:off x="0" y="0"/>
              <a:ext cx="4197350" cy="1549400"/>
              <a:chOff x="0" y="88900"/>
              <a:chExt cx="4197350" cy="1549400"/>
            </a:xfrm>
          </p:grpSpPr>
          <p:graphicFrame>
            <p:nvGraphicFramePr>
              <p:cNvPr id="18" name="Grafiek 17">
                <a:extLst>
                  <a:ext uri="{FF2B5EF4-FFF2-40B4-BE49-F238E27FC236}">
                    <a16:creationId xmlns:a16="http://schemas.microsoft.com/office/drawing/2014/main" id="{60EC9D85-FAE6-4726-8935-4D8AAD4F6D6B}"/>
                  </a:ext>
                </a:extLst>
              </p:cNvPr>
              <p:cNvGraphicFramePr/>
              <p:nvPr>
                <p:extLst>
                  <p:ext uri="{D42A27DB-BD31-4B8C-83A1-F6EECF244321}">
                    <p14:modId xmlns:p14="http://schemas.microsoft.com/office/powerpoint/2010/main" val="2034715225"/>
                  </p:ext>
                </p:extLst>
              </p:nvPr>
            </p:nvGraphicFramePr>
            <p:xfrm>
              <a:off x="2501900" y="88900"/>
              <a:ext cx="1695450" cy="121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fiek 18">
                <a:extLst>
                  <a:ext uri="{FF2B5EF4-FFF2-40B4-BE49-F238E27FC236}">
                    <a16:creationId xmlns:a16="http://schemas.microsoft.com/office/drawing/2014/main" id="{74EF7B9F-89F7-45AE-92AA-CAAAF7340461}"/>
                  </a:ext>
                </a:extLst>
              </p:cNvPr>
              <p:cNvGraphicFramePr/>
              <p:nvPr/>
            </p:nvGraphicFramePr>
            <p:xfrm>
              <a:off x="0" y="95250"/>
              <a:ext cx="1708150" cy="1200150"/>
            </p:xfrm>
            <a:graphic>
              <a:graphicData uri="http://schemas.openxmlformats.org/drawingml/2006/chart">
                <c:chart xmlns:c="http://schemas.openxmlformats.org/drawingml/2006/chart" xmlns:r="http://schemas.openxmlformats.org/officeDocument/2006/relationships" r:id="rId5"/>
              </a:graphicData>
            </a:graphic>
          </p:graphicFrame>
          <p:sp>
            <p:nvSpPr>
              <p:cNvPr id="20" name="Tekstvak 67">
                <a:extLst>
                  <a:ext uri="{FF2B5EF4-FFF2-40B4-BE49-F238E27FC236}">
                    <a16:creationId xmlns:a16="http://schemas.microsoft.com/office/drawing/2014/main" id="{5300935A-DD9A-EE1E-A31F-9C961B9B0628}"/>
                  </a:ext>
                </a:extLst>
              </p:cNvPr>
              <p:cNvSpPr txBox="1"/>
              <p:nvPr/>
            </p:nvSpPr>
            <p:spPr>
              <a:xfrm>
                <a:off x="6350" y="1358900"/>
                <a:ext cx="1676400" cy="228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i="1">
                    <a:effectLst/>
                    <a:latin typeface="Arial" panose="020B0604020202020204" pitchFamily="34" charset="0"/>
                    <a:ea typeface="DengXian" panose="02010600030101010101" pitchFamily="2" charset="-122"/>
                    <a:cs typeface="Arial" panose="020B0604020202020204" pitchFamily="34" charset="0"/>
                  </a:rPr>
                  <a:t>Van maximaal sectoraal</a:t>
                </a:r>
                <a:endParaRPr lang="nl-NL">
                  <a:effectLst/>
                  <a:latin typeface="Calibri" panose="020F0502020204030204" pitchFamily="34" charset="0"/>
                  <a:ea typeface="DengXian" panose="02010600030101010101" pitchFamily="2" charset="-122"/>
                  <a:cs typeface="Arial" panose="020B0604020202020204" pitchFamily="34" charset="0"/>
                </a:endParaRPr>
              </a:p>
            </p:txBody>
          </p:sp>
          <p:sp>
            <p:nvSpPr>
              <p:cNvPr id="21" name="Tekstvak 68">
                <a:extLst>
                  <a:ext uri="{FF2B5EF4-FFF2-40B4-BE49-F238E27FC236}">
                    <a16:creationId xmlns:a16="http://schemas.microsoft.com/office/drawing/2014/main" id="{D2239015-DD64-4F24-579D-6ED4142B91D6}"/>
                  </a:ext>
                </a:extLst>
              </p:cNvPr>
              <p:cNvSpPr txBox="1"/>
              <p:nvPr/>
            </p:nvSpPr>
            <p:spPr>
              <a:xfrm>
                <a:off x="2514600" y="1384300"/>
                <a:ext cx="1676400" cy="254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i="1">
                    <a:effectLst/>
                    <a:latin typeface="Arial" panose="020B0604020202020204" pitchFamily="34" charset="0"/>
                    <a:ea typeface="DengXian" panose="02010600030101010101" pitchFamily="2" charset="-122"/>
                    <a:cs typeface="Arial" panose="020B0604020202020204" pitchFamily="34" charset="0"/>
                  </a:rPr>
                  <a:t>Naar optimum integraal</a:t>
                </a:r>
                <a:endParaRPr lang="nl-NL">
                  <a:effectLst/>
                  <a:latin typeface="Calibri" panose="020F0502020204030204" pitchFamily="34" charset="0"/>
                  <a:ea typeface="DengXian" panose="02010600030101010101" pitchFamily="2" charset="-122"/>
                  <a:cs typeface="Arial" panose="020B0604020202020204" pitchFamily="34" charset="0"/>
                </a:endParaRPr>
              </a:p>
            </p:txBody>
          </p:sp>
          <p:sp>
            <p:nvSpPr>
              <p:cNvPr id="22" name="Pijl: rechts 21">
                <a:extLst>
                  <a:ext uri="{FF2B5EF4-FFF2-40B4-BE49-F238E27FC236}">
                    <a16:creationId xmlns:a16="http://schemas.microsoft.com/office/drawing/2014/main" id="{DB15961D-53FF-1985-ADFB-A25B05145822}"/>
                  </a:ext>
                </a:extLst>
              </p:cNvPr>
              <p:cNvSpPr/>
              <p:nvPr/>
            </p:nvSpPr>
            <p:spPr>
              <a:xfrm>
                <a:off x="1866900" y="558800"/>
                <a:ext cx="5080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cxnSp>
          <p:nvCxnSpPr>
            <p:cNvPr id="12" name="Rechte verbindingslijn 11">
              <a:extLst>
                <a:ext uri="{FF2B5EF4-FFF2-40B4-BE49-F238E27FC236}">
                  <a16:creationId xmlns:a16="http://schemas.microsoft.com/office/drawing/2014/main" id="{D6E4604A-C534-4B9C-12D6-22D8F2C2BBC1}"/>
                </a:ext>
              </a:extLst>
            </p:cNvPr>
            <p:cNvCxnSpPr/>
            <p:nvPr/>
          </p:nvCxnSpPr>
          <p:spPr>
            <a:xfrm flipH="1">
              <a:off x="2959100" y="355600"/>
              <a:ext cx="12700" cy="73025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5031FEE0-11CE-61CA-266A-E728D78F35E7}"/>
                </a:ext>
              </a:extLst>
            </p:cNvPr>
            <p:cNvCxnSpPr/>
            <p:nvPr/>
          </p:nvCxnSpPr>
          <p:spPr>
            <a:xfrm flipV="1">
              <a:off x="285750" y="323850"/>
              <a:ext cx="1016000" cy="488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84">
              <a:extLst>
                <a:ext uri="{FF2B5EF4-FFF2-40B4-BE49-F238E27FC236}">
                  <a16:creationId xmlns:a16="http://schemas.microsoft.com/office/drawing/2014/main" id="{1B528293-544F-2FF1-4CB3-ACBA694EEE58}"/>
                </a:ext>
              </a:extLst>
            </p:cNvPr>
            <p:cNvSpPr txBox="1"/>
            <p:nvPr/>
          </p:nvSpPr>
          <p:spPr>
            <a:xfrm rot="20069818">
              <a:off x="146050" y="330200"/>
              <a:ext cx="1263650" cy="2857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a:effectLst/>
                  <a:latin typeface="Arial" panose="020B0604020202020204" pitchFamily="34" charset="0"/>
                  <a:ea typeface="DengXian" panose="02010600030101010101" pitchFamily="2" charset="-122"/>
                  <a:cs typeface="Arial" panose="020B0604020202020204" pitchFamily="34" charset="0"/>
                </a:rPr>
                <a:t>Meer is beter</a:t>
              </a:r>
              <a:endParaRPr lang="nl-NL">
                <a:effectLst/>
                <a:latin typeface="Calibri" panose="020F0502020204030204" pitchFamily="34" charset="0"/>
                <a:ea typeface="DengXian" panose="02010600030101010101" pitchFamily="2" charset="-122"/>
                <a:cs typeface="Arial" panose="020B0604020202020204" pitchFamily="34" charset="0"/>
              </a:endParaRPr>
            </a:p>
          </p:txBody>
        </p:sp>
        <p:sp>
          <p:nvSpPr>
            <p:cNvPr id="15" name="Tekstvak 85">
              <a:extLst>
                <a:ext uri="{FF2B5EF4-FFF2-40B4-BE49-F238E27FC236}">
                  <a16:creationId xmlns:a16="http://schemas.microsoft.com/office/drawing/2014/main" id="{9F28340A-39DD-BE05-82E0-DC238A4DC78E}"/>
                </a:ext>
              </a:extLst>
            </p:cNvPr>
            <p:cNvSpPr txBox="1"/>
            <p:nvPr/>
          </p:nvSpPr>
          <p:spPr>
            <a:xfrm>
              <a:off x="2787650" y="6350"/>
              <a:ext cx="1149350"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a:effectLst/>
                  <a:latin typeface="Arial" panose="020B0604020202020204" pitchFamily="34" charset="0"/>
                  <a:ea typeface="DengXian" panose="02010600030101010101" pitchFamily="2" charset="-122"/>
                  <a:cs typeface="Arial" panose="020B0604020202020204" pitchFamily="34" charset="0"/>
                </a:rPr>
                <a:t>Speelruimte benutten</a:t>
              </a:r>
              <a:endParaRPr lang="nl-NL">
                <a:effectLst/>
                <a:latin typeface="Calibri" panose="020F0502020204030204" pitchFamily="34" charset="0"/>
                <a:ea typeface="DengXian" panose="02010600030101010101" pitchFamily="2" charset="-122"/>
                <a:cs typeface="Arial" panose="020B0604020202020204" pitchFamily="34" charset="0"/>
              </a:endParaRPr>
            </a:p>
          </p:txBody>
        </p:sp>
        <p:cxnSp>
          <p:nvCxnSpPr>
            <p:cNvPr id="16" name="Rechte verbindingslijn met pijl 15">
              <a:extLst>
                <a:ext uri="{FF2B5EF4-FFF2-40B4-BE49-F238E27FC236}">
                  <a16:creationId xmlns:a16="http://schemas.microsoft.com/office/drawing/2014/main" id="{663D953B-3A92-44D5-D57A-CA56EBC36191}"/>
                </a:ext>
              </a:extLst>
            </p:cNvPr>
            <p:cNvCxnSpPr/>
            <p:nvPr/>
          </p:nvCxnSpPr>
          <p:spPr>
            <a:xfrm flipV="1">
              <a:off x="2978150" y="361950"/>
              <a:ext cx="723900" cy="63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AF04DE0B-91A7-AE97-CDAF-CBA496CF4276}"/>
                </a:ext>
              </a:extLst>
            </p:cNvPr>
            <p:cNvCxnSpPr/>
            <p:nvPr/>
          </p:nvCxnSpPr>
          <p:spPr>
            <a:xfrm flipH="1">
              <a:off x="3702050" y="374650"/>
              <a:ext cx="12700" cy="73025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41" name="Text Box 30">
            <a:extLst>
              <a:ext uri="{FF2B5EF4-FFF2-40B4-BE49-F238E27FC236}">
                <a16:creationId xmlns:a16="http://schemas.microsoft.com/office/drawing/2014/main" id="{08DE4543-4510-2C7C-F1DD-0F69CA504CF0}"/>
              </a:ext>
            </a:extLst>
          </p:cNvPr>
          <p:cNvSpPr txBox="1">
            <a:spLocks noChangeArrowheads="1"/>
          </p:cNvSpPr>
          <p:nvPr/>
        </p:nvSpPr>
        <p:spPr bwMode="auto">
          <a:xfrm>
            <a:off x="865321" y="212022"/>
            <a:ext cx="8713788" cy="579438"/>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Van sectoraal naar speelruimte</a:t>
            </a:r>
          </a:p>
        </p:txBody>
      </p:sp>
      <p:pic>
        <p:nvPicPr>
          <p:cNvPr id="44" name="Afbeelding 43" descr="Afbeelding met vloer, binnen, persoon, kamer&#10;&#10;Automatisch gegenereerde beschrijving">
            <a:extLst>
              <a:ext uri="{FF2B5EF4-FFF2-40B4-BE49-F238E27FC236}">
                <a16:creationId xmlns:a16="http://schemas.microsoft.com/office/drawing/2014/main" id="{98BC2C07-A2F3-EA6A-0A27-3232361E73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2508" y="-3541"/>
            <a:ext cx="4871946" cy="3252117"/>
          </a:xfrm>
          <a:prstGeom prst="rect">
            <a:avLst/>
          </a:prstGeom>
        </p:spPr>
      </p:pic>
    </p:spTree>
    <p:extLst>
      <p:ext uri="{BB962C8B-B14F-4D97-AF65-F5344CB8AC3E}">
        <p14:creationId xmlns:p14="http://schemas.microsoft.com/office/powerpoint/2010/main" val="292241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0">
            <a:extLst>
              <a:ext uri="{FF2B5EF4-FFF2-40B4-BE49-F238E27FC236}">
                <a16:creationId xmlns:a16="http://schemas.microsoft.com/office/drawing/2014/main" id="{08DE4543-4510-2C7C-F1DD-0F69CA504CF0}"/>
              </a:ext>
            </a:extLst>
          </p:cNvPr>
          <p:cNvSpPr txBox="1">
            <a:spLocks noChangeArrowheads="1"/>
          </p:cNvSpPr>
          <p:nvPr/>
        </p:nvSpPr>
        <p:spPr bwMode="auto">
          <a:xfrm>
            <a:off x="865321" y="212022"/>
            <a:ext cx="8713788" cy="579438"/>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Van sectoraal naar speelruimte</a:t>
            </a:r>
          </a:p>
        </p:txBody>
      </p:sp>
      <p:sp>
        <p:nvSpPr>
          <p:cNvPr id="44" name="Tekstvak 5">
            <a:extLst>
              <a:ext uri="{FF2B5EF4-FFF2-40B4-BE49-F238E27FC236}">
                <a16:creationId xmlns:a16="http://schemas.microsoft.com/office/drawing/2014/main" id="{52905FF0-6983-4102-E44D-2F9A978FC506}"/>
              </a:ext>
            </a:extLst>
          </p:cNvPr>
          <p:cNvSpPr txBox="1"/>
          <p:nvPr/>
        </p:nvSpPr>
        <p:spPr>
          <a:xfrm>
            <a:off x="2950403" y="1440020"/>
            <a:ext cx="6269604" cy="373757"/>
          </a:xfrm>
          <a:prstGeom prst="rect">
            <a:avLst/>
          </a:prstGeom>
          <a:noFill/>
        </p:spPr>
        <p:txBody>
          <a:bodyPr wrap="square" rtlCol="0">
            <a:spAutoFit/>
          </a:bodyPr>
          <a:lstStyle/>
          <a:p>
            <a:pPr fontAlgn="base">
              <a:lnSpc>
                <a:spcPct val="107000"/>
              </a:lnSpc>
              <a:spcAft>
                <a:spcPts val="800"/>
              </a:spcAft>
            </a:pPr>
            <a:r>
              <a:rPr lang="nl-NL" i="1" kern="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Stap 1</a:t>
            </a:r>
            <a:r>
              <a:rPr lang="nl-NL" kern="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bepaal de wettelijke speelruimte</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5" name="Tekstvak 27">
            <a:extLst>
              <a:ext uri="{FF2B5EF4-FFF2-40B4-BE49-F238E27FC236}">
                <a16:creationId xmlns:a16="http://schemas.microsoft.com/office/drawing/2014/main" id="{DE7900DC-3F0A-9419-5F70-15136C3B6D28}"/>
              </a:ext>
            </a:extLst>
          </p:cNvPr>
          <p:cNvSpPr txBox="1"/>
          <p:nvPr/>
        </p:nvSpPr>
        <p:spPr>
          <a:xfrm>
            <a:off x="2971992" y="1859755"/>
            <a:ext cx="8043159" cy="373757"/>
          </a:xfrm>
          <a:prstGeom prst="rect">
            <a:avLst/>
          </a:prstGeom>
          <a:noFill/>
        </p:spPr>
        <p:txBody>
          <a:bodyPr wrap="square" rtlCol="0">
            <a:spAutoFit/>
          </a:bodyPr>
          <a:lstStyle/>
          <a:p>
            <a:pPr fontAlgn="base">
              <a:lnSpc>
                <a:spcPct val="107000"/>
              </a:lnSpc>
              <a:spcAft>
                <a:spcPts val="800"/>
              </a:spcAft>
            </a:pPr>
            <a:r>
              <a:rPr lang="nl-NL" kern="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Oftewel, past het wel of niet in BAL, BKL en instructieregels rijk en provincie</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grpSp>
        <p:nvGrpSpPr>
          <p:cNvPr id="46" name="Groep 45">
            <a:extLst>
              <a:ext uri="{FF2B5EF4-FFF2-40B4-BE49-F238E27FC236}">
                <a16:creationId xmlns:a16="http://schemas.microsoft.com/office/drawing/2014/main" id="{50E0D4FE-E521-E7EC-5246-4348DA8A0A9E}"/>
              </a:ext>
            </a:extLst>
          </p:cNvPr>
          <p:cNvGrpSpPr/>
          <p:nvPr/>
        </p:nvGrpSpPr>
        <p:grpSpPr>
          <a:xfrm>
            <a:off x="1176848" y="1348580"/>
            <a:ext cx="1212850" cy="1016000"/>
            <a:chOff x="0" y="0"/>
            <a:chExt cx="1365250" cy="1301750"/>
          </a:xfrm>
        </p:grpSpPr>
        <p:sp>
          <p:nvSpPr>
            <p:cNvPr id="60" name="Ovaal 59">
              <a:extLst>
                <a:ext uri="{FF2B5EF4-FFF2-40B4-BE49-F238E27FC236}">
                  <a16:creationId xmlns:a16="http://schemas.microsoft.com/office/drawing/2014/main" id="{0400C8B2-B1E7-2FFE-7A79-B1D1381FA0F5}"/>
                </a:ext>
              </a:extLst>
            </p:cNvPr>
            <p:cNvSpPr/>
            <p:nvPr/>
          </p:nvSpPr>
          <p:spPr bwMode="auto">
            <a:xfrm>
              <a:off x="0" y="0"/>
              <a:ext cx="1365250" cy="1301750"/>
            </a:xfrm>
            <a:prstGeom prst="ellipse">
              <a:avLst/>
            </a:prstGeom>
            <a:solidFill>
              <a:srgbClr val="FF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endParaRPr lang="nl-NL"/>
            </a:p>
          </p:txBody>
        </p:sp>
        <p:sp>
          <p:nvSpPr>
            <p:cNvPr id="61" name="Ovaal 60">
              <a:extLst>
                <a:ext uri="{FF2B5EF4-FFF2-40B4-BE49-F238E27FC236}">
                  <a16:creationId xmlns:a16="http://schemas.microsoft.com/office/drawing/2014/main" id="{B80C036B-3DAB-C029-A4E7-6CAA4B725387}"/>
                </a:ext>
              </a:extLst>
            </p:cNvPr>
            <p:cNvSpPr/>
            <p:nvPr/>
          </p:nvSpPr>
          <p:spPr bwMode="auto">
            <a:xfrm>
              <a:off x="234950" y="412750"/>
              <a:ext cx="742950" cy="736600"/>
            </a:xfrm>
            <a:prstGeom prst="ellipse">
              <a:avLst/>
            </a:prstGeom>
            <a:solidFill>
              <a:srgbClr val="92D050"/>
            </a:solid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endParaRPr lang="nl-NL"/>
            </a:p>
          </p:txBody>
        </p:sp>
        <p:sp>
          <p:nvSpPr>
            <p:cNvPr id="62" name="Tekstvak 6">
              <a:extLst>
                <a:ext uri="{FF2B5EF4-FFF2-40B4-BE49-F238E27FC236}">
                  <a16:creationId xmlns:a16="http://schemas.microsoft.com/office/drawing/2014/main" id="{7EC4F9C7-5719-6F1C-5D95-36178C2F4380}"/>
                </a:ext>
              </a:extLst>
            </p:cNvPr>
            <p:cNvSpPr txBox="1"/>
            <p:nvPr/>
          </p:nvSpPr>
          <p:spPr>
            <a:xfrm>
              <a:off x="418893" y="133350"/>
              <a:ext cx="679658" cy="350520"/>
            </a:xfrm>
            <a:prstGeom prst="rect">
              <a:avLst/>
            </a:prstGeom>
            <a:noFill/>
          </p:spPr>
          <p:txBody>
            <a:bodyPr wrap="square" rtlCol="0">
              <a:noAutofit/>
            </a:bodyPr>
            <a:lstStyle/>
            <a:p>
              <a:pPr fontAlgn="base">
                <a:lnSpc>
                  <a:spcPct val="107000"/>
                </a:lnSpc>
                <a:spcAft>
                  <a:spcPts val="800"/>
                </a:spcAft>
              </a:pPr>
              <a:r>
                <a:rPr lang="nl-NL" sz="1000"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Niet</a:t>
              </a:r>
              <a:endParaRPr lang="nl-NL" sz="1100">
                <a:effectLst/>
                <a:latin typeface="Calibri" panose="020F0502020204030204" pitchFamily="34" charset="0"/>
                <a:ea typeface="DengXian" panose="02010600030101010101" pitchFamily="2" charset="-122"/>
                <a:cs typeface="Arial" panose="020B0604020202020204" pitchFamily="34" charset="0"/>
              </a:endParaRPr>
            </a:p>
          </p:txBody>
        </p:sp>
        <p:sp>
          <p:nvSpPr>
            <p:cNvPr id="63" name="Tekstvak 7">
              <a:extLst>
                <a:ext uri="{FF2B5EF4-FFF2-40B4-BE49-F238E27FC236}">
                  <a16:creationId xmlns:a16="http://schemas.microsoft.com/office/drawing/2014/main" id="{8E5C04F6-62D7-06DA-4A59-9128F467E159}"/>
                </a:ext>
              </a:extLst>
            </p:cNvPr>
            <p:cNvSpPr txBox="1"/>
            <p:nvPr/>
          </p:nvSpPr>
          <p:spPr>
            <a:xfrm>
              <a:off x="438150" y="419100"/>
              <a:ext cx="450850" cy="298450"/>
            </a:xfrm>
            <a:prstGeom prst="rect">
              <a:avLst/>
            </a:prstGeom>
            <a:noFill/>
          </p:spPr>
          <p:txBody>
            <a:bodyPr wrap="square" rtlCol="0">
              <a:noAutofit/>
            </a:bodyPr>
            <a:lstStyle/>
            <a:p>
              <a:pPr fontAlgn="base">
                <a:lnSpc>
                  <a:spcPct val="107000"/>
                </a:lnSpc>
                <a:spcAft>
                  <a:spcPts val="800"/>
                </a:spcAft>
              </a:pPr>
              <a:r>
                <a:rPr lang="nl-NL" sz="1000"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Wel</a:t>
              </a:r>
              <a:endParaRPr lang="nl-NL" sz="1100">
                <a:effectLst/>
                <a:latin typeface="Calibri" panose="020F0502020204030204" pitchFamily="34" charset="0"/>
                <a:ea typeface="DengXian" panose="02010600030101010101" pitchFamily="2" charset="-122"/>
                <a:cs typeface="Arial" panose="020B0604020202020204" pitchFamily="34" charset="0"/>
              </a:endParaRPr>
            </a:p>
          </p:txBody>
        </p:sp>
        <p:cxnSp>
          <p:nvCxnSpPr>
            <p:cNvPr id="64" name="Rechte verbindingslijn met pijl 63">
              <a:extLst>
                <a:ext uri="{FF2B5EF4-FFF2-40B4-BE49-F238E27FC236}">
                  <a16:creationId xmlns:a16="http://schemas.microsoft.com/office/drawing/2014/main" id="{CD09E499-202A-F64A-11E3-DA026931F2EE}"/>
                </a:ext>
              </a:extLst>
            </p:cNvPr>
            <p:cNvCxnSpPr/>
            <p:nvPr/>
          </p:nvCxnSpPr>
          <p:spPr>
            <a:xfrm flipV="1">
              <a:off x="234950" y="787400"/>
              <a:ext cx="755650" cy="63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kstvak 96">
              <a:extLst>
                <a:ext uri="{FF2B5EF4-FFF2-40B4-BE49-F238E27FC236}">
                  <a16:creationId xmlns:a16="http://schemas.microsoft.com/office/drawing/2014/main" id="{BB120611-DCDA-05C9-058F-E12F75688849}"/>
                </a:ext>
              </a:extLst>
            </p:cNvPr>
            <p:cNvSpPr txBox="1"/>
            <p:nvPr/>
          </p:nvSpPr>
          <p:spPr>
            <a:xfrm>
              <a:off x="30952" y="502246"/>
              <a:ext cx="1149349" cy="6032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1000">
                  <a:effectLst/>
                  <a:latin typeface="Arial" panose="020B0604020202020204" pitchFamily="34" charset="0"/>
                  <a:ea typeface="DengXian" panose="02010600030101010101" pitchFamily="2" charset="-122"/>
                  <a:cs typeface="Arial" panose="020B0604020202020204" pitchFamily="34" charset="0"/>
                </a:rPr>
                <a:t>Wettelijke speelruimte</a:t>
              </a:r>
              <a:endParaRPr lang="nl-NL" sz="110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nl-NL" sz="1000">
                  <a:effectLst/>
                  <a:latin typeface="Arial" panose="020B0604020202020204" pitchFamily="34" charset="0"/>
                  <a:ea typeface="DengXian" panose="02010600030101010101" pitchFamily="2" charset="-122"/>
                  <a:cs typeface="Arial" panose="020B0604020202020204" pitchFamily="34" charset="0"/>
                </a:rPr>
                <a:t> </a:t>
              </a:r>
              <a:endParaRPr lang="nl-NL" sz="1100">
                <a:effectLst/>
                <a:latin typeface="Calibri" panose="020F0502020204030204" pitchFamily="34" charset="0"/>
                <a:ea typeface="DengXian" panose="02010600030101010101" pitchFamily="2" charset="-122"/>
                <a:cs typeface="Arial" panose="020B0604020202020204" pitchFamily="34" charset="0"/>
              </a:endParaRPr>
            </a:p>
          </p:txBody>
        </p:sp>
      </p:grpSp>
      <p:grpSp>
        <p:nvGrpSpPr>
          <p:cNvPr id="47" name="Groep 46">
            <a:extLst>
              <a:ext uri="{FF2B5EF4-FFF2-40B4-BE49-F238E27FC236}">
                <a16:creationId xmlns:a16="http://schemas.microsoft.com/office/drawing/2014/main" id="{7714CD85-C09B-2F32-A781-762A5C5CB535}"/>
              </a:ext>
            </a:extLst>
          </p:cNvPr>
          <p:cNvGrpSpPr/>
          <p:nvPr/>
        </p:nvGrpSpPr>
        <p:grpSpPr>
          <a:xfrm>
            <a:off x="1113348" y="2638265"/>
            <a:ext cx="1333500" cy="1155701"/>
            <a:chOff x="0" y="0"/>
            <a:chExt cx="1548776" cy="1376536"/>
          </a:xfrm>
        </p:grpSpPr>
        <p:sp>
          <p:nvSpPr>
            <p:cNvPr id="54" name="Ovaal 53">
              <a:extLst>
                <a:ext uri="{FF2B5EF4-FFF2-40B4-BE49-F238E27FC236}">
                  <a16:creationId xmlns:a16="http://schemas.microsoft.com/office/drawing/2014/main" id="{212218A5-32EE-61DE-9CD8-877B07AFF70A}"/>
                </a:ext>
              </a:extLst>
            </p:cNvPr>
            <p:cNvSpPr/>
            <p:nvPr/>
          </p:nvSpPr>
          <p:spPr bwMode="auto">
            <a:xfrm>
              <a:off x="172240" y="144016"/>
              <a:ext cx="1224136" cy="1080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endParaRPr lang="nl-NL"/>
            </a:p>
          </p:txBody>
        </p:sp>
        <p:sp>
          <p:nvSpPr>
            <p:cNvPr id="55" name="Ovaal 54">
              <a:extLst>
                <a:ext uri="{FF2B5EF4-FFF2-40B4-BE49-F238E27FC236}">
                  <a16:creationId xmlns:a16="http://schemas.microsoft.com/office/drawing/2014/main" id="{712E4212-8B77-53F7-BA31-7F77933CF37D}"/>
                </a:ext>
              </a:extLst>
            </p:cNvPr>
            <p:cNvSpPr/>
            <p:nvPr/>
          </p:nvSpPr>
          <p:spPr bwMode="auto">
            <a:xfrm>
              <a:off x="324640" y="296416"/>
              <a:ext cx="1224136" cy="1080120"/>
            </a:xfrm>
            <a:prstGeom prst="ellipse">
              <a:avLst/>
            </a:prstGeom>
            <a:noFill/>
            <a:ln>
              <a:solidFill>
                <a:srgbClr val="FFFF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endParaRPr lang="nl-NL"/>
            </a:p>
          </p:txBody>
        </p:sp>
        <p:sp>
          <p:nvSpPr>
            <p:cNvPr id="56" name="Ovaal 55">
              <a:extLst>
                <a:ext uri="{FF2B5EF4-FFF2-40B4-BE49-F238E27FC236}">
                  <a16:creationId xmlns:a16="http://schemas.microsoft.com/office/drawing/2014/main" id="{12492273-29BA-4392-0B6E-437163549623}"/>
                </a:ext>
              </a:extLst>
            </p:cNvPr>
            <p:cNvSpPr/>
            <p:nvPr/>
          </p:nvSpPr>
          <p:spPr bwMode="auto">
            <a:xfrm>
              <a:off x="316256" y="0"/>
              <a:ext cx="1224136" cy="1080120"/>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endParaRPr lang="nl-NL"/>
            </a:p>
          </p:txBody>
        </p:sp>
        <p:sp>
          <p:nvSpPr>
            <p:cNvPr id="57" name="Ovaal 56">
              <a:extLst>
                <a:ext uri="{FF2B5EF4-FFF2-40B4-BE49-F238E27FC236}">
                  <a16:creationId xmlns:a16="http://schemas.microsoft.com/office/drawing/2014/main" id="{2DFC7DF2-4A15-664B-63F7-C1FE4B70DC73}"/>
                </a:ext>
              </a:extLst>
            </p:cNvPr>
            <p:cNvSpPr/>
            <p:nvPr/>
          </p:nvSpPr>
          <p:spPr bwMode="auto">
            <a:xfrm>
              <a:off x="0" y="9254"/>
              <a:ext cx="1224136" cy="1080120"/>
            </a:xfrm>
            <a:prstGeom prst="ellipse">
              <a:avLst/>
            </a:prstGeom>
            <a:no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endParaRPr lang="nl-NL"/>
            </a:p>
          </p:txBody>
        </p:sp>
        <p:sp>
          <p:nvSpPr>
            <p:cNvPr id="58" name="Ovaal 57">
              <a:extLst>
                <a:ext uri="{FF2B5EF4-FFF2-40B4-BE49-F238E27FC236}">
                  <a16:creationId xmlns:a16="http://schemas.microsoft.com/office/drawing/2014/main" id="{410BBAEC-2AD7-A17A-8922-88C0FB460329}"/>
                </a:ext>
              </a:extLst>
            </p:cNvPr>
            <p:cNvSpPr/>
            <p:nvPr/>
          </p:nvSpPr>
          <p:spPr bwMode="auto">
            <a:xfrm>
              <a:off x="28224" y="288032"/>
              <a:ext cx="1224136" cy="1080120"/>
            </a:xfrm>
            <a:prstGeom prst="ellipse">
              <a:avLst/>
            </a:prstGeom>
            <a:no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endParaRPr lang="nl-NL"/>
            </a:p>
          </p:txBody>
        </p:sp>
        <p:sp>
          <p:nvSpPr>
            <p:cNvPr id="59" name="Vrije vorm 22">
              <a:extLst>
                <a:ext uri="{FF2B5EF4-FFF2-40B4-BE49-F238E27FC236}">
                  <a16:creationId xmlns:a16="http://schemas.microsoft.com/office/drawing/2014/main" id="{A1878AA8-E52A-D550-7D0B-6F4417FB77D1}"/>
                </a:ext>
              </a:extLst>
            </p:cNvPr>
            <p:cNvSpPr/>
            <p:nvPr/>
          </p:nvSpPr>
          <p:spPr bwMode="auto">
            <a:xfrm>
              <a:off x="324640" y="302176"/>
              <a:ext cx="855677" cy="771787"/>
            </a:xfrm>
            <a:custGeom>
              <a:avLst/>
              <a:gdLst>
                <a:gd name="connsiteX0" fmla="*/ 453006 w 855677"/>
                <a:gd name="connsiteY0" fmla="*/ 8389 h 771787"/>
                <a:gd name="connsiteX1" fmla="*/ 763398 w 855677"/>
                <a:gd name="connsiteY1" fmla="*/ 151002 h 771787"/>
                <a:gd name="connsiteX2" fmla="*/ 855677 w 855677"/>
                <a:gd name="connsiteY2" fmla="*/ 343949 h 771787"/>
                <a:gd name="connsiteX3" fmla="*/ 687897 w 855677"/>
                <a:gd name="connsiteY3" fmla="*/ 654341 h 771787"/>
                <a:gd name="connsiteX4" fmla="*/ 453006 w 855677"/>
                <a:gd name="connsiteY4" fmla="*/ 771787 h 771787"/>
                <a:gd name="connsiteX5" fmla="*/ 184558 w 855677"/>
                <a:gd name="connsiteY5" fmla="*/ 671119 h 771787"/>
                <a:gd name="connsiteX6" fmla="*/ 41945 w 855677"/>
                <a:gd name="connsiteY6" fmla="*/ 503339 h 771787"/>
                <a:gd name="connsiteX7" fmla="*/ 0 w 855677"/>
                <a:gd name="connsiteY7" fmla="*/ 411060 h 771787"/>
                <a:gd name="connsiteX8" fmla="*/ 33556 w 855677"/>
                <a:gd name="connsiteY8" fmla="*/ 343949 h 771787"/>
                <a:gd name="connsiteX9" fmla="*/ 75501 w 855677"/>
                <a:gd name="connsiteY9" fmla="*/ 310393 h 771787"/>
                <a:gd name="connsiteX10" fmla="*/ 100668 w 855677"/>
                <a:gd name="connsiteY10" fmla="*/ 209725 h 771787"/>
                <a:gd name="connsiteX11" fmla="*/ 134224 w 855677"/>
                <a:gd name="connsiteY11" fmla="*/ 176169 h 771787"/>
                <a:gd name="connsiteX12" fmla="*/ 134224 w 855677"/>
                <a:gd name="connsiteY12" fmla="*/ 176169 h 771787"/>
                <a:gd name="connsiteX13" fmla="*/ 402672 w 855677"/>
                <a:gd name="connsiteY13" fmla="*/ 0 h 771787"/>
                <a:gd name="connsiteX14" fmla="*/ 402672 w 855677"/>
                <a:gd name="connsiteY14" fmla="*/ 0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677" h="771787">
                  <a:moveTo>
                    <a:pt x="453006" y="8389"/>
                  </a:moveTo>
                  <a:lnTo>
                    <a:pt x="763398" y="151002"/>
                  </a:lnTo>
                  <a:lnTo>
                    <a:pt x="855677" y="343949"/>
                  </a:lnTo>
                  <a:lnTo>
                    <a:pt x="687897" y="654341"/>
                  </a:lnTo>
                  <a:lnTo>
                    <a:pt x="453006" y="771787"/>
                  </a:lnTo>
                  <a:lnTo>
                    <a:pt x="184558" y="671119"/>
                  </a:lnTo>
                  <a:lnTo>
                    <a:pt x="41945" y="503339"/>
                  </a:lnTo>
                  <a:lnTo>
                    <a:pt x="0" y="411060"/>
                  </a:lnTo>
                  <a:cubicBezTo>
                    <a:pt x="11185" y="388690"/>
                    <a:pt x="18549" y="363958"/>
                    <a:pt x="33556" y="343949"/>
                  </a:cubicBezTo>
                  <a:cubicBezTo>
                    <a:pt x="44299" y="329625"/>
                    <a:pt x="65233" y="325062"/>
                    <a:pt x="75501" y="310393"/>
                  </a:cubicBezTo>
                  <a:cubicBezTo>
                    <a:pt x="95822" y="281363"/>
                    <a:pt x="91137" y="241495"/>
                    <a:pt x="100668" y="209725"/>
                  </a:cubicBezTo>
                  <a:cubicBezTo>
                    <a:pt x="112235" y="171167"/>
                    <a:pt x="108389" y="176169"/>
                    <a:pt x="134224" y="176169"/>
                  </a:cubicBezTo>
                  <a:lnTo>
                    <a:pt x="134224" y="176169"/>
                  </a:lnTo>
                  <a:lnTo>
                    <a:pt x="402672" y="0"/>
                  </a:lnTo>
                  <a:lnTo>
                    <a:pt x="402672" y="0"/>
                  </a:lnTo>
                </a:path>
              </a:pathLst>
            </a:cu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l-NL"/>
            </a:p>
          </p:txBody>
        </p:sp>
      </p:grpSp>
      <p:grpSp>
        <p:nvGrpSpPr>
          <p:cNvPr id="48" name="Groep 47">
            <a:extLst>
              <a:ext uri="{FF2B5EF4-FFF2-40B4-BE49-F238E27FC236}">
                <a16:creationId xmlns:a16="http://schemas.microsoft.com/office/drawing/2014/main" id="{0F315873-7056-4A79-6700-4F39BCBC1295}"/>
              </a:ext>
            </a:extLst>
          </p:cNvPr>
          <p:cNvGrpSpPr/>
          <p:nvPr/>
        </p:nvGrpSpPr>
        <p:grpSpPr>
          <a:xfrm>
            <a:off x="1205423" y="4124165"/>
            <a:ext cx="1283970" cy="1206500"/>
            <a:chOff x="0" y="0"/>
            <a:chExt cx="860868" cy="792088"/>
          </a:xfrm>
        </p:grpSpPr>
        <p:pic>
          <p:nvPicPr>
            <p:cNvPr id="51" name="Afbeelding 50">
              <a:extLst>
                <a:ext uri="{FF2B5EF4-FFF2-40B4-BE49-F238E27FC236}">
                  <a16:creationId xmlns:a16="http://schemas.microsoft.com/office/drawing/2014/main" id="{D32AD97F-20E5-F372-3489-9ED44BC3FC44}"/>
                </a:ext>
              </a:extLst>
            </p:cNvPr>
            <p:cNvPicPr>
              <a:picLocks noChangeAspect="1"/>
            </p:cNvPicPr>
            <p:nvPr/>
          </p:nvPicPr>
          <p:blipFill rotWithShape="1">
            <a:blip r:embed="rId2"/>
            <a:srcRect l="38122" t="16664" r="37192" b="15093"/>
            <a:stretch/>
          </p:blipFill>
          <p:spPr>
            <a:xfrm>
              <a:off x="68780" y="0"/>
              <a:ext cx="792088" cy="792088"/>
            </a:xfrm>
            <a:prstGeom prst="rect">
              <a:avLst/>
            </a:prstGeom>
          </p:spPr>
        </p:pic>
        <p:sp>
          <p:nvSpPr>
            <p:cNvPr id="52" name="Vrije vorm 23">
              <a:extLst>
                <a:ext uri="{FF2B5EF4-FFF2-40B4-BE49-F238E27FC236}">
                  <a16:creationId xmlns:a16="http://schemas.microsoft.com/office/drawing/2014/main" id="{4B0630B5-7C0A-1A4E-6AC9-1DCD57B7A0A8}"/>
                </a:ext>
              </a:extLst>
            </p:cNvPr>
            <p:cNvSpPr/>
            <p:nvPr/>
          </p:nvSpPr>
          <p:spPr bwMode="auto">
            <a:xfrm>
              <a:off x="0" y="18964"/>
              <a:ext cx="855677" cy="771787"/>
            </a:xfrm>
            <a:custGeom>
              <a:avLst/>
              <a:gdLst>
                <a:gd name="connsiteX0" fmla="*/ 453006 w 855677"/>
                <a:gd name="connsiteY0" fmla="*/ 8389 h 771787"/>
                <a:gd name="connsiteX1" fmla="*/ 763398 w 855677"/>
                <a:gd name="connsiteY1" fmla="*/ 151002 h 771787"/>
                <a:gd name="connsiteX2" fmla="*/ 855677 w 855677"/>
                <a:gd name="connsiteY2" fmla="*/ 343949 h 771787"/>
                <a:gd name="connsiteX3" fmla="*/ 687897 w 855677"/>
                <a:gd name="connsiteY3" fmla="*/ 654341 h 771787"/>
                <a:gd name="connsiteX4" fmla="*/ 453006 w 855677"/>
                <a:gd name="connsiteY4" fmla="*/ 771787 h 771787"/>
                <a:gd name="connsiteX5" fmla="*/ 184558 w 855677"/>
                <a:gd name="connsiteY5" fmla="*/ 671119 h 771787"/>
                <a:gd name="connsiteX6" fmla="*/ 41945 w 855677"/>
                <a:gd name="connsiteY6" fmla="*/ 503339 h 771787"/>
                <a:gd name="connsiteX7" fmla="*/ 0 w 855677"/>
                <a:gd name="connsiteY7" fmla="*/ 411060 h 771787"/>
                <a:gd name="connsiteX8" fmla="*/ 33556 w 855677"/>
                <a:gd name="connsiteY8" fmla="*/ 343949 h 771787"/>
                <a:gd name="connsiteX9" fmla="*/ 75501 w 855677"/>
                <a:gd name="connsiteY9" fmla="*/ 310393 h 771787"/>
                <a:gd name="connsiteX10" fmla="*/ 100668 w 855677"/>
                <a:gd name="connsiteY10" fmla="*/ 209725 h 771787"/>
                <a:gd name="connsiteX11" fmla="*/ 134224 w 855677"/>
                <a:gd name="connsiteY11" fmla="*/ 176169 h 771787"/>
                <a:gd name="connsiteX12" fmla="*/ 134224 w 855677"/>
                <a:gd name="connsiteY12" fmla="*/ 176169 h 771787"/>
                <a:gd name="connsiteX13" fmla="*/ 402672 w 855677"/>
                <a:gd name="connsiteY13" fmla="*/ 0 h 771787"/>
                <a:gd name="connsiteX14" fmla="*/ 402672 w 855677"/>
                <a:gd name="connsiteY14" fmla="*/ 0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677" h="771787">
                  <a:moveTo>
                    <a:pt x="453006" y="8389"/>
                  </a:moveTo>
                  <a:lnTo>
                    <a:pt x="763398" y="151002"/>
                  </a:lnTo>
                  <a:lnTo>
                    <a:pt x="855677" y="343949"/>
                  </a:lnTo>
                  <a:lnTo>
                    <a:pt x="687897" y="654341"/>
                  </a:lnTo>
                  <a:lnTo>
                    <a:pt x="453006" y="771787"/>
                  </a:lnTo>
                  <a:lnTo>
                    <a:pt x="184558" y="671119"/>
                  </a:lnTo>
                  <a:lnTo>
                    <a:pt x="41945" y="503339"/>
                  </a:lnTo>
                  <a:lnTo>
                    <a:pt x="0" y="411060"/>
                  </a:lnTo>
                  <a:cubicBezTo>
                    <a:pt x="11185" y="388690"/>
                    <a:pt x="18549" y="363958"/>
                    <a:pt x="33556" y="343949"/>
                  </a:cubicBezTo>
                  <a:cubicBezTo>
                    <a:pt x="44299" y="329625"/>
                    <a:pt x="65233" y="325062"/>
                    <a:pt x="75501" y="310393"/>
                  </a:cubicBezTo>
                  <a:cubicBezTo>
                    <a:pt x="95822" y="281363"/>
                    <a:pt x="91137" y="241495"/>
                    <a:pt x="100668" y="209725"/>
                  </a:cubicBezTo>
                  <a:cubicBezTo>
                    <a:pt x="112235" y="171167"/>
                    <a:pt x="108389" y="176169"/>
                    <a:pt x="134224" y="176169"/>
                  </a:cubicBezTo>
                  <a:lnTo>
                    <a:pt x="134224" y="176169"/>
                  </a:lnTo>
                  <a:lnTo>
                    <a:pt x="402672" y="0"/>
                  </a:lnTo>
                  <a:lnTo>
                    <a:pt x="402672" y="0"/>
                  </a:lnTo>
                </a:path>
              </a:pathLst>
            </a:custGeom>
            <a:solidFill>
              <a:schemeClr val="bg1">
                <a:lumMod val="75000"/>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l-NL"/>
            </a:p>
          </p:txBody>
        </p:sp>
        <p:sp>
          <p:nvSpPr>
            <p:cNvPr id="53" name="Vrije vorm: vorm 52">
              <a:extLst>
                <a:ext uri="{FF2B5EF4-FFF2-40B4-BE49-F238E27FC236}">
                  <a16:creationId xmlns:a16="http://schemas.microsoft.com/office/drawing/2014/main" id="{2E6763EA-A4BB-03BA-3CD5-EAFFE3E4E417}"/>
                </a:ext>
              </a:extLst>
            </p:cNvPr>
            <p:cNvSpPr/>
            <p:nvPr/>
          </p:nvSpPr>
          <p:spPr bwMode="auto">
            <a:xfrm>
              <a:off x="143649" y="172684"/>
              <a:ext cx="594040" cy="473181"/>
            </a:xfrm>
            <a:custGeom>
              <a:avLst/>
              <a:gdLst>
                <a:gd name="connsiteX0" fmla="*/ 877330 w 1322173"/>
                <a:gd name="connsiteY0" fmla="*/ 0 h 1031789"/>
                <a:gd name="connsiteX1" fmla="*/ 1322173 w 1322173"/>
                <a:gd name="connsiteY1" fmla="*/ 451021 h 1031789"/>
                <a:gd name="connsiteX2" fmla="*/ 1241854 w 1322173"/>
                <a:gd name="connsiteY2" fmla="*/ 797010 h 1031789"/>
                <a:gd name="connsiteX3" fmla="*/ 1105930 w 1322173"/>
                <a:gd name="connsiteY3" fmla="*/ 932935 h 1031789"/>
                <a:gd name="connsiteX4" fmla="*/ 809368 w 1322173"/>
                <a:gd name="connsiteY4" fmla="*/ 821724 h 1031789"/>
                <a:gd name="connsiteX5" fmla="*/ 525162 w 1322173"/>
                <a:gd name="connsiteY5" fmla="*/ 1031789 h 1031789"/>
                <a:gd name="connsiteX6" fmla="*/ 0 w 1322173"/>
                <a:gd name="connsiteY6" fmla="*/ 123567 h 1031789"/>
                <a:gd name="connsiteX7" fmla="*/ 494270 w 1322173"/>
                <a:gd name="connsiteY7" fmla="*/ 98854 h 1031789"/>
                <a:gd name="connsiteX8" fmla="*/ 877330 w 1322173"/>
                <a:gd name="connsiteY8" fmla="*/ 0 h 103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173" h="1031789">
                  <a:moveTo>
                    <a:pt x="877330" y="0"/>
                  </a:moveTo>
                  <a:lnTo>
                    <a:pt x="1322173" y="451021"/>
                  </a:lnTo>
                  <a:lnTo>
                    <a:pt x="1241854" y="797010"/>
                  </a:lnTo>
                  <a:lnTo>
                    <a:pt x="1105930" y="932935"/>
                  </a:lnTo>
                  <a:lnTo>
                    <a:pt x="809368" y="821724"/>
                  </a:lnTo>
                  <a:lnTo>
                    <a:pt x="525162" y="1031789"/>
                  </a:lnTo>
                  <a:lnTo>
                    <a:pt x="0" y="123567"/>
                  </a:lnTo>
                  <a:lnTo>
                    <a:pt x="494270" y="98854"/>
                  </a:lnTo>
                  <a:lnTo>
                    <a:pt x="877330" y="0"/>
                  </a:lnTo>
                  <a:close/>
                </a:path>
              </a:pathLst>
            </a:cu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l-NL"/>
            </a:p>
          </p:txBody>
        </p:sp>
      </p:grpSp>
      <p:cxnSp>
        <p:nvCxnSpPr>
          <p:cNvPr id="49" name="Rechte verbindingslijn met pijl 48">
            <a:extLst>
              <a:ext uri="{FF2B5EF4-FFF2-40B4-BE49-F238E27FC236}">
                <a16:creationId xmlns:a16="http://schemas.microsoft.com/office/drawing/2014/main" id="{49ACA7D9-A55C-14F5-E55C-45D2D1E0E4D7}"/>
              </a:ext>
            </a:extLst>
          </p:cNvPr>
          <p:cNvCxnSpPr/>
          <p:nvPr/>
        </p:nvCxnSpPr>
        <p:spPr>
          <a:xfrm flipV="1">
            <a:off x="1418148" y="3209765"/>
            <a:ext cx="679450" cy="19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Pijl: omlaag 49">
            <a:extLst>
              <a:ext uri="{FF2B5EF4-FFF2-40B4-BE49-F238E27FC236}">
                <a16:creationId xmlns:a16="http://schemas.microsoft.com/office/drawing/2014/main" id="{1B3C7F07-407E-B799-16E0-1E5B64CAB5AD}"/>
              </a:ext>
            </a:extLst>
          </p:cNvPr>
          <p:cNvSpPr/>
          <p:nvPr/>
        </p:nvSpPr>
        <p:spPr>
          <a:xfrm>
            <a:off x="1602298" y="3882865"/>
            <a:ext cx="412750" cy="171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6" name="Tekstvak 28">
            <a:extLst>
              <a:ext uri="{FF2B5EF4-FFF2-40B4-BE49-F238E27FC236}">
                <a16:creationId xmlns:a16="http://schemas.microsoft.com/office/drawing/2014/main" id="{9DF4AB66-A1B1-ABCD-AB78-1495466A2977}"/>
              </a:ext>
            </a:extLst>
          </p:cNvPr>
          <p:cNvSpPr txBox="1"/>
          <p:nvPr/>
        </p:nvSpPr>
        <p:spPr>
          <a:xfrm>
            <a:off x="2887195" y="2878766"/>
            <a:ext cx="8043158" cy="373757"/>
          </a:xfrm>
          <a:prstGeom prst="rect">
            <a:avLst/>
          </a:prstGeom>
          <a:noFill/>
        </p:spPr>
        <p:txBody>
          <a:bodyPr wrap="square" rtlCol="0">
            <a:spAutoFit/>
          </a:bodyPr>
          <a:lstStyle/>
          <a:p>
            <a:pPr fontAlgn="base">
              <a:lnSpc>
                <a:spcPct val="107000"/>
              </a:lnSpc>
              <a:spcAft>
                <a:spcPts val="800"/>
              </a:spcAft>
            </a:pPr>
            <a:r>
              <a:rPr lang="nl-NL" i="1" kern="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Stap 2</a:t>
            </a:r>
            <a:r>
              <a:rPr lang="nl-NL" kern="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Bepaal de sectorale wettelijke en gemeentelijk beleid speelruimte</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67" name="Tekstvak 109">
            <a:extLst>
              <a:ext uri="{FF2B5EF4-FFF2-40B4-BE49-F238E27FC236}">
                <a16:creationId xmlns:a16="http://schemas.microsoft.com/office/drawing/2014/main" id="{E0F10CAA-1705-E274-5A71-BBC3221C8D14}"/>
              </a:ext>
            </a:extLst>
          </p:cNvPr>
          <p:cNvSpPr txBox="1"/>
          <p:nvPr/>
        </p:nvSpPr>
        <p:spPr>
          <a:xfrm>
            <a:off x="2950402" y="3237928"/>
            <a:ext cx="8128249" cy="584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dirty="0">
                <a:effectLst/>
                <a:latin typeface="Arial" panose="020B0604020202020204" pitchFamily="34" charset="0"/>
                <a:ea typeface="DengXian" panose="02010600030101010101" pitchFamily="2" charset="-122"/>
                <a:cs typeface="Arial" panose="020B0604020202020204" pitchFamily="34" charset="0"/>
              </a:rPr>
              <a:t>Dit geeft weer wat de overgebleven speelruimte is voor het latere optimum</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68" name="Tekstvak 29">
            <a:extLst>
              <a:ext uri="{FF2B5EF4-FFF2-40B4-BE49-F238E27FC236}">
                <a16:creationId xmlns:a16="http://schemas.microsoft.com/office/drawing/2014/main" id="{6D38025B-D7A2-EEE6-0F58-BF3F9A2489E2}"/>
              </a:ext>
            </a:extLst>
          </p:cNvPr>
          <p:cNvSpPr txBox="1"/>
          <p:nvPr/>
        </p:nvSpPr>
        <p:spPr>
          <a:xfrm>
            <a:off x="2887195" y="4317512"/>
            <a:ext cx="8987067" cy="1171667"/>
          </a:xfrm>
          <a:prstGeom prst="rect">
            <a:avLst/>
          </a:prstGeom>
          <a:noFill/>
        </p:spPr>
        <p:txBody>
          <a:bodyPr wrap="square" rtlCol="0">
            <a:spAutoFit/>
          </a:bodyPr>
          <a:lstStyle/>
          <a:p>
            <a:pPr fontAlgn="base">
              <a:lnSpc>
                <a:spcPct val="107000"/>
              </a:lnSpc>
              <a:spcAft>
                <a:spcPts val="800"/>
              </a:spcAft>
            </a:pPr>
            <a:r>
              <a:rPr lang="nl-NL" i="1" kern="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Stap 3</a:t>
            </a:r>
            <a:r>
              <a:rPr lang="nl-NL" kern="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Gemotiveerd kiezen voor optimum via gereedschappen. </a:t>
            </a:r>
            <a:endParaRPr lang="nl-NL" dirty="0">
              <a:effectLst/>
              <a:latin typeface="Calibri" panose="020F0502020204030204" pitchFamily="34" charset="0"/>
              <a:ea typeface="DengXian" panose="02010600030101010101" pitchFamily="2" charset="-122"/>
              <a:cs typeface="Arial" panose="020B0604020202020204" pitchFamily="34" charset="0"/>
            </a:endParaRPr>
          </a:p>
          <a:p>
            <a:pPr fontAlgn="base">
              <a:lnSpc>
                <a:spcPct val="107000"/>
              </a:lnSpc>
              <a:spcAft>
                <a:spcPts val="800"/>
              </a:spcAft>
            </a:pPr>
            <a:r>
              <a:rPr lang="nl-NL" kern="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Output gericht voor meervoudig ruimtegebruik.</a:t>
            </a:r>
            <a:endParaRPr lang="nl-NL" dirty="0">
              <a:effectLst/>
              <a:latin typeface="Calibri" panose="020F0502020204030204" pitchFamily="34" charset="0"/>
              <a:ea typeface="DengXian" panose="02010600030101010101" pitchFamily="2" charset="-122"/>
              <a:cs typeface="Arial" panose="020B0604020202020204" pitchFamily="34" charset="0"/>
            </a:endParaRPr>
          </a:p>
          <a:p>
            <a:pPr fontAlgn="base">
              <a:lnSpc>
                <a:spcPct val="107000"/>
              </a:lnSpc>
              <a:spcAft>
                <a:spcPts val="800"/>
              </a:spcAft>
            </a:pPr>
            <a:r>
              <a:rPr lang="nl-NL" kern="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Meer omgevings-impact geeft meer motivatieplicht voor een keuze.</a:t>
            </a:r>
            <a:endParaRPr lang="nl-NL"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891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4110D5-CEE9-843C-857E-1129E424F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663" y="2468866"/>
            <a:ext cx="6224336" cy="4389134"/>
          </a:xfrm>
          <a:prstGeom prst="rect">
            <a:avLst/>
          </a:prstGeom>
        </p:spPr>
      </p:pic>
      <p:sp>
        <p:nvSpPr>
          <p:cNvPr id="2" name="Titel 1">
            <a:extLst>
              <a:ext uri="{FF2B5EF4-FFF2-40B4-BE49-F238E27FC236}">
                <a16:creationId xmlns:a16="http://schemas.microsoft.com/office/drawing/2014/main" id="{44450E1F-E3B6-2820-5193-5AEB26057735}"/>
              </a:ext>
            </a:extLst>
          </p:cNvPr>
          <p:cNvSpPr>
            <a:spLocks noGrp="1"/>
          </p:cNvSpPr>
          <p:nvPr>
            <p:ph type="ctrTitle"/>
          </p:nvPr>
        </p:nvSpPr>
        <p:spPr>
          <a:xfrm rot="16200000">
            <a:off x="-2405359" y="2400397"/>
            <a:ext cx="6625772" cy="1815052"/>
          </a:xfrm>
        </p:spPr>
        <p:txBody>
          <a:bodyPr>
            <a:normAutofit/>
          </a:bodyPr>
          <a:lstStyle/>
          <a:p>
            <a:pPr algn="l"/>
            <a:r>
              <a:rPr lang="nl-NL" sz="5500" dirty="0">
                <a:latin typeface="Stencil" panose="040409050D0802020404" pitchFamily="82" charset="0"/>
              </a:rPr>
              <a:t>Omgevingswet gereedschappen</a:t>
            </a:r>
          </a:p>
        </p:txBody>
      </p:sp>
      <p:sp>
        <p:nvSpPr>
          <p:cNvPr id="3" name="Ondertitel 2">
            <a:extLst>
              <a:ext uri="{FF2B5EF4-FFF2-40B4-BE49-F238E27FC236}">
                <a16:creationId xmlns:a16="http://schemas.microsoft.com/office/drawing/2014/main" id="{8B70426B-57A8-B6DA-283F-BC60CCE27093}"/>
              </a:ext>
            </a:extLst>
          </p:cNvPr>
          <p:cNvSpPr>
            <a:spLocks noGrp="1"/>
          </p:cNvSpPr>
          <p:nvPr>
            <p:ph type="subTitle" idx="1"/>
          </p:nvPr>
        </p:nvSpPr>
        <p:spPr>
          <a:xfrm>
            <a:off x="3059654" y="499657"/>
            <a:ext cx="4998066" cy="605577"/>
          </a:xfrm>
        </p:spPr>
        <p:txBody>
          <a:bodyPr>
            <a:noAutofit/>
          </a:bodyPr>
          <a:lstStyle/>
          <a:p>
            <a:pPr algn="l"/>
            <a:r>
              <a:rPr lang="nl-NL" sz="3600" dirty="0">
                <a:effectLst/>
                <a:latin typeface="Arial" panose="020B0604020202020204" pitchFamily="34" charset="0"/>
                <a:ea typeface="DengXian" panose="02010600030101010101" pitchFamily="2" charset="-122"/>
                <a:cs typeface="Arial" panose="020B0604020202020204" pitchFamily="34" charset="0"/>
              </a:rPr>
              <a:t>Hoe gaan we het planproces organiseren?</a:t>
            </a:r>
            <a:endParaRPr lang="nl-NL" sz="36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047659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Afbeeldingsresultaat voor scru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147"/>
          <a:stretch/>
        </p:blipFill>
        <p:spPr bwMode="auto">
          <a:xfrm>
            <a:off x="6472876" y="1175908"/>
            <a:ext cx="5378866" cy="2364803"/>
          </a:xfrm>
          <a:prstGeom prst="rect">
            <a:avLst/>
          </a:prstGeom>
          <a:noFill/>
          <a:extLst>
            <a:ext uri="{909E8E84-426E-40DD-AFC4-6F175D3DCCD1}">
              <a14:hiddenFill xmlns:a14="http://schemas.microsoft.com/office/drawing/2010/main">
                <a:solidFill>
                  <a:srgbClr val="FFFFFF"/>
                </a:solidFill>
              </a14:hiddenFill>
            </a:ext>
          </a:extLst>
        </p:spPr>
      </p:pic>
      <p:grpSp>
        <p:nvGrpSpPr>
          <p:cNvPr id="5122" name="Group 29"/>
          <p:cNvGrpSpPr>
            <a:grpSpLocks/>
          </p:cNvGrpSpPr>
          <p:nvPr/>
        </p:nvGrpSpPr>
        <p:grpSpPr bwMode="auto">
          <a:xfrm>
            <a:off x="613937" y="1242248"/>
            <a:ext cx="4314069" cy="2522518"/>
            <a:chOff x="204" y="1026"/>
            <a:chExt cx="5353" cy="3130"/>
          </a:xfrm>
        </p:grpSpPr>
        <p:sp>
          <p:nvSpPr>
            <p:cNvPr id="5124" name="Text Box 5"/>
            <p:cNvSpPr txBox="1">
              <a:spLocks noChangeArrowheads="1"/>
            </p:cNvSpPr>
            <p:nvPr/>
          </p:nvSpPr>
          <p:spPr bwMode="auto">
            <a:xfrm>
              <a:off x="3840" y="1026"/>
              <a:ext cx="808" cy="631"/>
            </a:xfrm>
            <a:prstGeom prst="rect">
              <a:avLst/>
            </a:prstGeom>
            <a:solidFill>
              <a:srgbClr val="99CC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800"/>
                <a:t>Realisatie-fase</a:t>
              </a:r>
            </a:p>
          </p:txBody>
        </p:sp>
        <p:sp>
          <p:nvSpPr>
            <p:cNvPr id="5125" name="Text Box 6"/>
            <p:cNvSpPr txBox="1">
              <a:spLocks noChangeArrowheads="1"/>
            </p:cNvSpPr>
            <p:nvPr/>
          </p:nvSpPr>
          <p:spPr bwMode="auto">
            <a:xfrm>
              <a:off x="204" y="1026"/>
              <a:ext cx="808" cy="631"/>
            </a:xfrm>
            <a:prstGeom prst="rect">
              <a:avLst/>
            </a:prstGeom>
            <a:solidFill>
              <a:srgbClr val="99CC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800" dirty="0"/>
                <a:t>Initiatief-fase</a:t>
              </a:r>
            </a:p>
          </p:txBody>
        </p:sp>
        <p:sp>
          <p:nvSpPr>
            <p:cNvPr id="5126" name="Text Box 7"/>
            <p:cNvSpPr txBox="1">
              <a:spLocks noChangeArrowheads="1"/>
            </p:cNvSpPr>
            <p:nvPr/>
          </p:nvSpPr>
          <p:spPr bwMode="auto">
            <a:xfrm>
              <a:off x="1113" y="1026"/>
              <a:ext cx="808" cy="631"/>
            </a:xfrm>
            <a:prstGeom prst="rect">
              <a:avLst/>
            </a:prstGeom>
            <a:solidFill>
              <a:srgbClr val="99CC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800"/>
                <a:t>Definitie-fase</a:t>
              </a:r>
            </a:p>
          </p:txBody>
        </p:sp>
        <p:sp>
          <p:nvSpPr>
            <p:cNvPr id="5127" name="Line 8"/>
            <p:cNvSpPr>
              <a:spLocks noChangeShapeType="1"/>
            </p:cNvSpPr>
            <p:nvPr/>
          </p:nvSpPr>
          <p:spPr bwMode="auto">
            <a:xfrm>
              <a:off x="305" y="1657"/>
              <a:ext cx="0" cy="2082"/>
            </a:xfrm>
            <a:prstGeom prst="line">
              <a:avLst/>
            </a:prstGeom>
            <a:noFill/>
            <a:ln w="9525">
              <a:solidFill>
                <a:srgbClr val="000000"/>
              </a:solidFill>
              <a:round/>
              <a:headEnd/>
              <a:tailEnd/>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a:lstStyle/>
            <a:p>
              <a:endParaRPr lang="nl-NL" sz="800"/>
            </a:p>
          </p:txBody>
        </p:sp>
        <p:sp>
          <p:nvSpPr>
            <p:cNvPr id="5128" name="Line 9"/>
            <p:cNvSpPr>
              <a:spLocks noChangeShapeType="1"/>
            </p:cNvSpPr>
            <p:nvPr/>
          </p:nvSpPr>
          <p:spPr bwMode="auto">
            <a:xfrm>
              <a:off x="1214" y="1657"/>
              <a:ext cx="0" cy="316"/>
            </a:xfrm>
            <a:prstGeom prst="line">
              <a:avLst/>
            </a:prstGeom>
            <a:noFill/>
            <a:ln w="9525">
              <a:solidFill>
                <a:srgbClr val="000000"/>
              </a:solidFill>
              <a:round/>
              <a:headEnd/>
              <a:tailEnd/>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a:lstStyle/>
            <a:p>
              <a:endParaRPr lang="nl-NL" sz="800"/>
            </a:p>
          </p:txBody>
        </p:sp>
        <p:sp>
          <p:nvSpPr>
            <p:cNvPr id="5129" name="Text Box 10"/>
            <p:cNvSpPr txBox="1">
              <a:spLocks noChangeArrowheads="1"/>
            </p:cNvSpPr>
            <p:nvPr/>
          </p:nvSpPr>
          <p:spPr bwMode="auto">
            <a:xfrm>
              <a:off x="2022" y="1026"/>
              <a:ext cx="808" cy="631"/>
            </a:xfrm>
            <a:prstGeom prst="rect">
              <a:avLst/>
            </a:prstGeom>
            <a:solidFill>
              <a:srgbClr val="99CC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800"/>
                <a:t>Ontwerp-fase</a:t>
              </a:r>
            </a:p>
          </p:txBody>
        </p:sp>
        <p:sp>
          <p:nvSpPr>
            <p:cNvPr id="5130" name="Text Box 11"/>
            <p:cNvSpPr txBox="1">
              <a:spLocks noChangeArrowheads="1"/>
            </p:cNvSpPr>
            <p:nvPr/>
          </p:nvSpPr>
          <p:spPr bwMode="auto">
            <a:xfrm>
              <a:off x="2931" y="1026"/>
              <a:ext cx="808" cy="631"/>
            </a:xfrm>
            <a:prstGeom prst="rect">
              <a:avLst/>
            </a:prstGeom>
            <a:solidFill>
              <a:srgbClr val="99CC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800"/>
                <a:t>Voorberei-dingsfase</a:t>
              </a:r>
            </a:p>
          </p:txBody>
        </p:sp>
        <p:sp>
          <p:nvSpPr>
            <p:cNvPr id="5131" name="Line 12"/>
            <p:cNvSpPr>
              <a:spLocks noChangeShapeType="1"/>
            </p:cNvSpPr>
            <p:nvPr/>
          </p:nvSpPr>
          <p:spPr bwMode="auto">
            <a:xfrm>
              <a:off x="2325" y="1657"/>
              <a:ext cx="0" cy="1293"/>
            </a:xfrm>
            <a:prstGeom prst="line">
              <a:avLst/>
            </a:prstGeom>
            <a:noFill/>
            <a:ln w="9525">
              <a:solidFill>
                <a:srgbClr val="000000"/>
              </a:solidFill>
              <a:round/>
              <a:headEnd/>
              <a:tailEnd/>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a:lstStyle/>
            <a:p>
              <a:endParaRPr lang="nl-NL" sz="800"/>
            </a:p>
          </p:txBody>
        </p:sp>
        <p:sp>
          <p:nvSpPr>
            <p:cNvPr id="5132" name="Line 13"/>
            <p:cNvSpPr>
              <a:spLocks noChangeShapeType="1"/>
            </p:cNvSpPr>
            <p:nvPr/>
          </p:nvSpPr>
          <p:spPr bwMode="auto">
            <a:xfrm>
              <a:off x="3032" y="1657"/>
              <a:ext cx="0" cy="316"/>
            </a:xfrm>
            <a:prstGeom prst="line">
              <a:avLst/>
            </a:prstGeom>
            <a:noFill/>
            <a:ln w="9525">
              <a:solidFill>
                <a:srgbClr val="000000"/>
              </a:solidFill>
              <a:round/>
              <a:headEnd/>
              <a:tailEnd/>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a:lstStyle/>
            <a:p>
              <a:endParaRPr lang="nl-NL" sz="800"/>
            </a:p>
          </p:txBody>
        </p:sp>
        <p:sp>
          <p:nvSpPr>
            <p:cNvPr id="5133" name="Text Box 14"/>
            <p:cNvSpPr txBox="1">
              <a:spLocks noChangeArrowheads="1"/>
            </p:cNvSpPr>
            <p:nvPr/>
          </p:nvSpPr>
          <p:spPr bwMode="auto">
            <a:xfrm>
              <a:off x="4749" y="1026"/>
              <a:ext cx="808" cy="631"/>
            </a:xfrm>
            <a:prstGeom prst="rect">
              <a:avLst/>
            </a:prstGeom>
            <a:solidFill>
              <a:srgbClr val="99CC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800"/>
                <a:t>Evaluatie en nazorg</a:t>
              </a:r>
            </a:p>
          </p:txBody>
        </p:sp>
        <p:sp>
          <p:nvSpPr>
            <p:cNvPr id="5134" name="Line 15"/>
            <p:cNvSpPr>
              <a:spLocks noChangeShapeType="1"/>
            </p:cNvSpPr>
            <p:nvPr/>
          </p:nvSpPr>
          <p:spPr bwMode="auto">
            <a:xfrm>
              <a:off x="4042" y="1657"/>
              <a:ext cx="0" cy="1766"/>
            </a:xfrm>
            <a:prstGeom prst="line">
              <a:avLst/>
            </a:prstGeom>
            <a:noFill/>
            <a:ln w="9525">
              <a:solidFill>
                <a:srgbClr val="000000"/>
              </a:solidFill>
              <a:round/>
              <a:headEnd/>
              <a:tailEnd/>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a:lstStyle/>
            <a:p>
              <a:endParaRPr lang="nl-NL" sz="800"/>
            </a:p>
          </p:txBody>
        </p:sp>
        <p:sp>
          <p:nvSpPr>
            <p:cNvPr id="5135" name="Line 16"/>
            <p:cNvSpPr>
              <a:spLocks noChangeShapeType="1"/>
            </p:cNvSpPr>
            <p:nvPr/>
          </p:nvSpPr>
          <p:spPr bwMode="auto">
            <a:xfrm>
              <a:off x="4850" y="1657"/>
              <a:ext cx="0" cy="316"/>
            </a:xfrm>
            <a:prstGeom prst="line">
              <a:avLst/>
            </a:prstGeom>
            <a:noFill/>
            <a:ln w="9525">
              <a:solidFill>
                <a:srgbClr val="000000"/>
              </a:solidFill>
              <a:round/>
              <a:headEnd/>
              <a:tailEnd/>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a:lstStyle/>
            <a:p>
              <a:endParaRPr lang="nl-NL" sz="800"/>
            </a:p>
          </p:txBody>
        </p:sp>
        <p:sp>
          <p:nvSpPr>
            <p:cNvPr id="5136" name="Line 17"/>
            <p:cNvSpPr>
              <a:spLocks noChangeShapeType="1"/>
            </p:cNvSpPr>
            <p:nvPr/>
          </p:nvSpPr>
          <p:spPr bwMode="auto">
            <a:xfrm>
              <a:off x="1012" y="1342"/>
              <a:ext cx="101" cy="0"/>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nl-NL" sz="800"/>
            </a:p>
          </p:txBody>
        </p:sp>
        <p:sp>
          <p:nvSpPr>
            <p:cNvPr id="5137" name="Line 18"/>
            <p:cNvSpPr>
              <a:spLocks noChangeShapeType="1"/>
            </p:cNvSpPr>
            <p:nvPr/>
          </p:nvSpPr>
          <p:spPr bwMode="auto">
            <a:xfrm>
              <a:off x="1921" y="1342"/>
              <a:ext cx="101" cy="0"/>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nl-NL" sz="800"/>
            </a:p>
          </p:txBody>
        </p:sp>
        <p:sp>
          <p:nvSpPr>
            <p:cNvPr id="5138" name="Line 19"/>
            <p:cNvSpPr>
              <a:spLocks noChangeShapeType="1"/>
            </p:cNvSpPr>
            <p:nvPr/>
          </p:nvSpPr>
          <p:spPr bwMode="auto">
            <a:xfrm>
              <a:off x="2830" y="1342"/>
              <a:ext cx="101" cy="0"/>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nl-NL" sz="800"/>
            </a:p>
          </p:txBody>
        </p:sp>
        <p:sp>
          <p:nvSpPr>
            <p:cNvPr id="5139" name="Line 20"/>
            <p:cNvSpPr>
              <a:spLocks noChangeShapeType="1"/>
            </p:cNvSpPr>
            <p:nvPr/>
          </p:nvSpPr>
          <p:spPr bwMode="auto">
            <a:xfrm>
              <a:off x="3739" y="1342"/>
              <a:ext cx="101" cy="0"/>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nl-NL" sz="800"/>
            </a:p>
          </p:txBody>
        </p:sp>
        <p:sp>
          <p:nvSpPr>
            <p:cNvPr id="5140" name="Line 21"/>
            <p:cNvSpPr>
              <a:spLocks noChangeShapeType="1"/>
            </p:cNvSpPr>
            <p:nvPr/>
          </p:nvSpPr>
          <p:spPr bwMode="auto">
            <a:xfrm>
              <a:off x="4648" y="1342"/>
              <a:ext cx="101" cy="0"/>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nl-NL" sz="800"/>
            </a:p>
          </p:txBody>
        </p:sp>
        <p:sp>
          <p:nvSpPr>
            <p:cNvPr id="5141" name="Text Box 22"/>
            <p:cNvSpPr txBox="1">
              <a:spLocks noChangeArrowheads="1"/>
            </p:cNvSpPr>
            <p:nvPr/>
          </p:nvSpPr>
          <p:spPr bwMode="auto">
            <a:xfrm>
              <a:off x="204" y="3747"/>
              <a:ext cx="1717" cy="4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800"/>
                <a:t>Opdracht inzichtelijk maken</a:t>
              </a:r>
            </a:p>
            <a:p>
              <a:pPr eaLnBrk="1" hangingPunct="1">
                <a:spcBef>
                  <a:spcPct val="0"/>
                </a:spcBef>
                <a:buFontTx/>
                <a:buNone/>
              </a:pPr>
              <a:endParaRPr lang="nl-NL" altLang="nl-NL" sz="800"/>
            </a:p>
            <a:p>
              <a:pPr eaLnBrk="1" hangingPunct="1">
                <a:spcBef>
                  <a:spcPct val="0"/>
                </a:spcBef>
                <a:buFontTx/>
                <a:buNone/>
              </a:pPr>
              <a:endParaRPr lang="nl-NL" altLang="nl-NL" sz="800"/>
            </a:p>
          </p:txBody>
        </p:sp>
        <p:sp>
          <p:nvSpPr>
            <p:cNvPr id="5142" name="Text Box 23"/>
            <p:cNvSpPr txBox="1">
              <a:spLocks noChangeArrowheads="1"/>
            </p:cNvSpPr>
            <p:nvPr/>
          </p:nvSpPr>
          <p:spPr bwMode="auto">
            <a:xfrm>
              <a:off x="406" y="1973"/>
              <a:ext cx="1616" cy="1684"/>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800" dirty="0"/>
                <a:t>- Probleemidentificatie</a:t>
              </a:r>
            </a:p>
            <a:p>
              <a:pPr eaLnBrk="1" hangingPunct="1">
                <a:spcBef>
                  <a:spcPct val="0"/>
                </a:spcBef>
                <a:buFontTx/>
                <a:buNone/>
              </a:pPr>
              <a:r>
                <a:rPr lang="nl-NL" altLang="nl-NL" sz="800" dirty="0"/>
                <a:t>- Basiskeuze voor de procesgang </a:t>
              </a:r>
            </a:p>
            <a:p>
              <a:pPr eaLnBrk="1" hangingPunct="1">
                <a:spcBef>
                  <a:spcPct val="0"/>
                </a:spcBef>
                <a:buFontTx/>
                <a:buNone/>
              </a:pPr>
              <a:r>
                <a:rPr lang="nl-NL" altLang="nl-NL" sz="800" dirty="0"/>
                <a:t>- Analyse van krachtenveld</a:t>
              </a:r>
            </a:p>
            <a:p>
              <a:pPr eaLnBrk="1" hangingPunct="1">
                <a:spcBef>
                  <a:spcPct val="0"/>
                </a:spcBef>
                <a:buFontTx/>
                <a:buNone/>
              </a:pPr>
              <a:r>
                <a:rPr lang="nl-NL" altLang="nl-NL" sz="800" dirty="0"/>
                <a:t>- Verder onderzoek? </a:t>
              </a:r>
            </a:p>
            <a:p>
              <a:pPr eaLnBrk="1" hangingPunct="1">
                <a:spcBef>
                  <a:spcPct val="0"/>
                </a:spcBef>
                <a:buFontTx/>
                <a:buNone/>
              </a:pPr>
              <a:r>
                <a:rPr lang="nl-NL" altLang="nl-NL" sz="800" dirty="0"/>
                <a:t>- Programma van eisen</a:t>
              </a:r>
            </a:p>
            <a:p>
              <a:pPr eaLnBrk="1" hangingPunct="1">
                <a:spcBef>
                  <a:spcPct val="0"/>
                </a:spcBef>
                <a:buFontTx/>
                <a:buNone/>
              </a:pPr>
              <a:r>
                <a:rPr lang="nl-NL" altLang="nl-NL" sz="800" dirty="0"/>
                <a:t>- Doelstellingen</a:t>
              </a:r>
            </a:p>
            <a:p>
              <a:pPr eaLnBrk="1" hangingPunct="1">
                <a:spcBef>
                  <a:spcPct val="0"/>
                </a:spcBef>
                <a:buFontTx/>
                <a:buNone/>
              </a:pPr>
              <a:endParaRPr lang="nl-NL" altLang="nl-NL" sz="800" dirty="0"/>
            </a:p>
            <a:p>
              <a:pPr eaLnBrk="1" hangingPunct="1">
                <a:spcBef>
                  <a:spcPct val="0"/>
                </a:spcBef>
                <a:buFontTx/>
                <a:buNone/>
              </a:pPr>
              <a:endParaRPr lang="nl-NL" altLang="nl-NL" sz="800" dirty="0"/>
            </a:p>
          </p:txBody>
        </p:sp>
        <p:sp>
          <p:nvSpPr>
            <p:cNvPr id="5143" name="Text Box 24"/>
            <p:cNvSpPr txBox="1">
              <a:spLocks noChangeArrowheads="1"/>
            </p:cNvSpPr>
            <p:nvPr/>
          </p:nvSpPr>
          <p:spPr bwMode="auto">
            <a:xfrm>
              <a:off x="2224" y="2950"/>
              <a:ext cx="1414" cy="631"/>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800"/>
                <a:t>Het maken van het plan: plangeneratie</a:t>
              </a:r>
            </a:p>
          </p:txBody>
        </p:sp>
        <p:sp>
          <p:nvSpPr>
            <p:cNvPr id="5144" name="Text Box 25"/>
            <p:cNvSpPr txBox="1">
              <a:spLocks noChangeArrowheads="1"/>
            </p:cNvSpPr>
            <p:nvPr/>
          </p:nvSpPr>
          <p:spPr bwMode="auto">
            <a:xfrm>
              <a:off x="2527" y="1973"/>
              <a:ext cx="1212" cy="78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800"/>
                <a:t>Evaluatie van het plan (ex ante evaluatie)</a:t>
              </a:r>
            </a:p>
          </p:txBody>
        </p:sp>
        <p:sp>
          <p:nvSpPr>
            <p:cNvPr id="5145" name="Text Box 26"/>
            <p:cNvSpPr txBox="1">
              <a:spLocks noChangeArrowheads="1"/>
            </p:cNvSpPr>
            <p:nvPr/>
          </p:nvSpPr>
          <p:spPr bwMode="auto">
            <a:xfrm>
              <a:off x="3941" y="3423"/>
              <a:ext cx="1515" cy="597"/>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800"/>
                <a:t>- Vaststelling </a:t>
              </a:r>
            </a:p>
            <a:p>
              <a:pPr eaLnBrk="1" hangingPunct="1">
                <a:spcBef>
                  <a:spcPct val="0"/>
                </a:spcBef>
                <a:buFontTx/>
                <a:buNone/>
              </a:pPr>
              <a:r>
                <a:rPr lang="nl-NL" altLang="nl-NL" sz="800"/>
                <a:t>- Gestalte geven aan het plan</a:t>
              </a:r>
            </a:p>
          </p:txBody>
        </p:sp>
        <p:sp>
          <p:nvSpPr>
            <p:cNvPr id="5146" name="Text Box 27"/>
            <p:cNvSpPr txBox="1">
              <a:spLocks noChangeArrowheads="1"/>
            </p:cNvSpPr>
            <p:nvPr/>
          </p:nvSpPr>
          <p:spPr bwMode="auto">
            <a:xfrm>
              <a:off x="4244" y="1973"/>
              <a:ext cx="1313" cy="1263"/>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800" dirty="0"/>
                <a:t>Evaluatie na enkele jaren functioneren van de structuurvisie: ex post evaluatie</a:t>
              </a:r>
            </a:p>
            <a:p>
              <a:pPr eaLnBrk="1" hangingPunct="1">
                <a:spcBef>
                  <a:spcPct val="0"/>
                </a:spcBef>
                <a:buFontTx/>
                <a:buNone/>
              </a:pPr>
              <a:r>
                <a:rPr lang="nl-NL" altLang="nl-NL" sz="800" dirty="0"/>
                <a:t>- Eventuele update</a:t>
              </a:r>
            </a:p>
          </p:txBody>
        </p:sp>
      </p:grpSp>
      <p:sp>
        <p:nvSpPr>
          <p:cNvPr id="5123" name="Text Box 30"/>
          <p:cNvSpPr txBox="1">
            <a:spLocks noChangeArrowheads="1"/>
          </p:cNvSpPr>
          <p:nvPr/>
        </p:nvSpPr>
        <p:spPr bwMode="auto">
          <a:xfrm>
            <a:off x="1774825" y="260350"/>
            <a:ext cx="8713788" cy="579438"/>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Projectmatig werken versus scrum</a:t>
            </a:r>
          </a:p>
        </p:txBody>
      </p:sp>
      <p:sp>
        <p:nvSpPr>
          <p:cNvPr id="2" name="Pijl-links en -rechts 1"/>
          <p:cNvSpPr/>
          <p:nvPr/>
        </p:nvSpPr>
        <p:spPr>
          <a:xfrm>
            <a:off x="5262163" y="1794786"/>
            <a:ext cx="1224136" cy="1258964"/>
          </a:xfrm>
          <a:prstGeom prst="leftRightArrow">
            <a:avLst>
              <a:gd name="adj1" fmla="val 45598"/>
              <a:gd name="adj2" fmla="val 34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 name="Rechte verbindingslijn met pijl 3"/>
          <p:cNvCxnSpPr/>
          <p:nvPr/>
        </p:nvCxnSpPr>
        <p:spPr>
          <a:xfrm>
            <a:off x="2922658" y="4725144"/>
            <a:ext cx="5911482" cy="0"/>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a:off x="1954829" y="4494312"/>
            <a:ext cx="1512040" cy="461665"/>
          </a:xfrm>
          <a:prstGeom prst="rect">
            <a:avLst/>
          </a:prstGeom>
          <a:noFill/>
        </p:spPr>
        <p:txBody>
          <a:bodyPr wrap="square" rtlCol="0">
            <a:spAutoFit/>
          </a:bodyPr>
          <a:lstStyle/>
          <a:p>
            <a:r>
              <a:rPr lang="nl-NL" sz="2400" dirty="0"/>
              <a:t>Begin</a:t>
            </a:r>
          </a:p>
        </p:txBody>
      </p:sp>
      <p:sp>
        <p:nvSpPr>
          <p:cNvPr id="32" name="Tekstvak 31"/>
          <p:cNvSpPr txBox="1"/>
          <p:nvPr/>
        </p:nvSpPr>
        <p:spPr>
          <a:xfrm>
            <a:off x="8840920" y="4494312"/>
            <a:ext cx="1512040" cy="461665"/>
          </a:xfrm>
          <a:prstGeom prst="rect">
            <a:avLst/>
          </a:prstGeom>
          <a:noFill/>
        </p:spPr>
        <p:txBody>
          <a:bodyPr wrap="square" rtlCol="0">
            <a:spAutoFit/>
          </a:bodyPr>
          <a:lstStyle/>
          <a:p>
            <a:r>
              <a:rPr lang="nl-NL" sz="2400" dirty="0"/>
              <a:t>Eind</a:t>
            </a:r>
          </a:p>
        </p:txBody>
      </p:sp>
      <p:sp>
        <p:nvSpPr>
          <p:cNvPr id="33" name="Pijl-links en -rechts 32"/>
          <p:cNvSpPr/>
          <p:nvPr/>
        </p:nvSpPr>
        <p:spPr>
          <a:xfrm rot="16200000">
            <a:off x="5985898" y="4841747"/>
            <a:ext cx="973957" cy="1258964"/>
          </a:xfrm>
          <a:prstGeom prst="leftRightArrow">
            <a:avLst>
              <a:gd name="adj1" fmla="val 45598"/>
              <a:gd name="adj2" fmla="val 34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5"/>
          <p:cNvSpPr/>
          <p:nvPr/>
        </p:nvSpPr>
        <p:spPr>
          <a:xfrm>
            <a:off x="3075710" y="6113908"/>
            <a:ext cx="5708073" cy="619665"/>
          </a:xfrm>
          <a:custGeom>
            <a:avLst/>
            <a:gdLst>
              <a:gd name="connsiteX0" fmla="*/ 0 w 5708073"/>
              <a:gd name="connsiteY0" fmla="*/ 300748 h 619665"/>
              <a:gd name="connsiteX1" fmla="*/ 1052946 w 5708073"/>
              <a:gd name="connsiteY1" fmla="*/ 9802 h 619665"/>
              <a:gd name="connsiteX2" fmla="*/ 1898073 w 5708073"/>
              <a:gd name="connsiteY2" fmla="*/ 619402 h 619665"/>
              <a:gd name="connsiteX3" fmla="*/ 3020291 w 5708073"/>
              <a:gd name="connsiteY3" fmla="*/ 92929 h 619665"/>
              <a:gd name="connsiteX4" fmla="*/ 4918364 w 5708073"/>
              <a:gd name="connsiteY4" fmla="*/ 605548 h 619665"/>
              <a:gd name="connsiteX5" fmla="*/ 5708073 w 5708073"/>
              <a:gd name="connsiteY5" fmla="*/ 300748 h 61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8073" h="619665">
                <a:moveTo>
                  <a:pt x="0" y="300748"/>
                </a:moveTo>
                <a:cubicBezTo>
                  <a:pt x="368300" y="128720"/>
                  <a:pt x="736601" y="-43307"/>
                  <a:pt x="1052946" y="9802"/>
                </a:cubicBezTo>
                <a:cubicBezTo>
                  <a:pt x="1369292" y="62911"/>
                  <a:pt x="1570182" y="605548"/>
                  <a:pt x="1898073" y="619402"/>
                </a:cubicBezTo>
                <a:cubicBezTo>
                  <a:pt x="2225964" y="633257"/>
                  <a:pt x="2516909" y="95238"/>
                  <a:pt x="3020291" y="92929"/>
                </a:cubicBezTo>
                <a:cubicBezTo>
                  <a:pt x="3523673" y="90620"/>
                  <a:pt x="4470400" y="570912"/>
                  <a:pt x="4918364" y="605548"/>
                </a:cubicBezTo>
                <a:cubicBezTo>
                  <a:pt x="5366328" y="640185"/>
                  <a:pt x="5537200" y="470466"/>
                  <a:pt x="5708073" y="300748"/>
                </a:cubicBezTo>
              </a:path>
            </a:pathLst>
          </a:custGeom>
          <a:noFill/>
          <a:ln w="79375">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p:cNvCxnSpPr/>
          <p:nvPr/>
        </p:nvCxnSpPr>
        <p:spPr>
          <a:xfrm flipV="1">
            <a:off x="6362172" y="6113908"/>
            <a:ext cx="957964" cy="123405"/>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p:nvPr/>
        </p:nvCxnSpPr>
        <p:spPr>
          <a:xfrm flipV="1">
            <a:off x="4345948" y="6123762"/>
            <a:ext cx="957964" cy="123405"/>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a:off x="5539058" y="6454714"/>
            <a:ext cx="196903" cy="403286"/>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2014952" y="6103290"/>
            <a:ext cx="1512040" cy="461665"/>
          </a:xfrm>
          <a:prstGeom prst="rect">
            <a:avLst/>
          </a:prstGeom>
          <a:noFill/>
        </p:spPr>
        <p:txBody>
          <a:bodyPr wrap="square" rtlCol="0">
            <a:spAutoFit/>
          </a:bodyPr>
          <a:lstStyle/>
          <a:p>
            <a:r>
              <a:rPr lang="nl-NL" sz="2400" dirty="0"/>
              <a:t>Begin</a:t>
            </a:r>
          </a:p>
        </p:txBody>
      </p:sp>
      <p:sp>
        <p:nvSpPr>
          <p:cNvPr id="42" name="Tekstvak 41"/>
          <p:cNvSpPr txBox="1"/>
          <p:nvPr/>
        </p:nvSpPr>
        <p:spPr>
          <a:xfrm>
            <a:off x="8860245" y="6103289"/>
            <a:ext cx="1512040" cy="461665"/>
          </a:xfrm>
          <a:prstGeom prst="rect">
            <a:avLst/>
          </a:prstGeom>
          <a:noFill/>
        </p:spPr>
        <p:txBody>
          <a:bodyPr wrap="square" rtlCol="0">
            <a:spAutoFit/>
          </a:bodyPr>
          <a:lstStyle/>
          <a:p>
            <a:r>
              <a:rPr lang="nl-NL" sz="2400" dirty="0"/>
              <a:t>Eind</a:t>
            </a:r>
          </a:p>
        </p:txBody>
      </p:sp>
    </p:spTree>
    <p:extLst>
      <p:ext uri="{BB962C8B-B14F-4D97-AF65-F5344CB8AC3E}">
        <p14:creationId xmlns:p14="http://schemas.microsoft.com/office/powerpoint/2010/main" val="355425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a:extLst>
              <a:ext uri="{FF2B5EF4-FFF2-40B4-BE49-F238E27FC236}">
                <a16:creationId xmlns:a16="http://schemas.microsoft.com/office/drawing/2014/main" id="{29FB1DAF-AA0A-8DEF-AD13-46A8F7CED1D4}"/>
              </a:ext>
            </a:extLst>
          </p:cNvPr>
          <p:cNvGrpSpPr/>
          <p:nvPr/>
        </p:nvGrpSpPr>
        <p:grpSpPr>
          <a:xfrm>
            <a:off x="328731" y="901492"/>
            <a:ext cx="11071571" cy="5814597"/>
            <a:chOff x="0" y="0"/>
            <a:chExt cx="8813160" cy="4628519"/>
          </a:xfrm>
        </p:grpSpPr>
        <p:grpSp>
          <p:nvGrpSpPr>
            <p:cNvPr id="12" name="Groep 11">
              <a:extLst>
                <a:ext uri="{FF2B5EF4-FFF2-40B4-BE49-F238E27FC236}">
                  <a16:creationId xmlns:a16="http://schemas.microsoft.com/office/drawing/2014/main" id="{B0F08BA1-0993-F212-6194-A0D5810B8D62}"/>
                </a:ext>
              </a:extLst>
            </p:cNvPr>
            <p:cNvGrpSpPr>
              <a:grpSpLocks/>
            </p:cNvGrpSpPr>
            <p:nvPr/>
          </p:nvGrpSpPr>
          <p:grpSpPr>
            <a:xfrm>
              <a:off x="0" y="0"/>
              <a:ext cx="8813160" cy="4628519"/>
              <a:chOff x="0" y="-1316034"/>
              <a:chExt cx="11658990" cy="6311884"/>
            </a:xfrm>
          </p:grpSpPr>
          <p:pic>
            <p:nvPicPr>
              <p:cNvPr id="14" name="Afbeelding 13">
                <a:extLst>
                  <a:ext uri="{FF2B5EF4-FFF2-40B4-BE49-F238E27FC236}">
                    <a16:creationId xmlns:a16="http://schemas.microsoft.com/office/drawing/2014/main" id="{BF1013D2-9963-4845-90A5-89DA39D930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32959"/>
                <a:ext cx="1021259" cy="1021259"/>
              </a:xfrm>
              <a:prstGeom prst="rect">
                <a:avLst/>
              </a:prstGeom>
            </p:spPr>
          </p:pic>
          <p:pic>
            <p:nvPicPr>
              <p:cNvPr id="15" name="Afbeelding 14">
                <a:extLst>
                  <a:ext uri="{FF2B5EF4-FFF2-40B4-BE49-F238E27FC236}">
                    <a16:creationId xmlns:a16="http://schemas.microsoft.com/office/drawing/2014/main" id="{B8990CFC-CBAD-C345-9125-E59FB30B2C8F}"/>
                  </a:ext>
                </a:extLst>
              </p:cNvPr>
              <p:cNvPicPr>
                <a:picLocks noChangeAspect="1"/>
              </p:cNvPicPr>
              <p:nvPr/>
            </p:nvPicPr>
            <p:blipFill>
              <a:blip r:embed="rId3"/>
              <a:stretch>
                <a:fillRect/>
              </a:stretch>
            </p:blipFill>
            <p:spPr>
              <a:xfrm>
                <a:off x="10671490" y="3570851"/>
                <a:ext cx="987500" cy="987501"/>
              </a:xfrm>
              <a:prstGeom prst="rect">
                <a:avLst/>
              </a:prstGeom>
            </p:spPr>
          </p:pic>
          <p:grpSp>
            <p:nvGrpSpPr>
              <p:cNvPr id="16" name="Groep 15">
                <a:extLst>
                  <a:ext uri="{FF2B5EF4-FFF2-40B4-BE49-F238E27FC236}">
                    <a16:creationId xmlns:a16="http://schemas.microsoft.com/office/drawing/2014/main" id="{981F641C-3620-4F48-9DE6-80C36AF560BD}"/>
                  </a:ext>
                </a:extLst>
              </p:cNvPr>
              <p:cNvGrpSpPr/>
              <p:nvPr/>
            </p:nvGrpSpPr>
            <p:grpSpPr>
              <a:xfrm>
                <a:off x="8347696" y="3004072"/>
                <a:ext cx="1909258" cy="1429778"/>
                <a:chOff x="8347696" y="3004072"/>
                <a:chExt cx="1909258" cy="1429778"/>
              </a:xfrm>
            </p:grpSpPr>
            <p:sp>
              <p:nvSpPr>
                <p:cNvPr id="40" name="Punthaak 29">
                  <a:extLst>
                    <a:ext uri="{FF2B5EF4-FFF2-40B4-BE49-F238E27FC236}">
                      <a16:creationId xmlns:a16="http://schemas.microsoft.com/office/drawing/2014/main" id="{3DE28DAC-405E-B741-B1C0-93449C066E09}"/>
                    </a:ext>
                  </a:extLst>
                </p:cNvPr>
                <p:cNvSpPr/>
                <p:nvPr/>
              </p:nvSpPr>
              <p:spPr bwMode="auto">
                <a:xfrm>
                  <a:off x="8347696" y="3651541"/>
                  <a:ext cx="1909258" cy="782309"/>
                </a:xfrm>
                <a:prstGeom prst="chevron">
                  <a:avLst/>
                </a:prstGeom>
                <a:solidFill>
                  <a:srgbClr val="0070C0"/>
                </a:solidFill>
                <a:ln w="9525" cap="flat" cmpd="sng" algn="ctr">
                  <a:noFill/>
                  <a:prstDash val="solid"/>
                  <a:round/>
                  <a:headEnd type="none" w="med" len="med"/>
                  <a:tailEnd type="none" w="med" len="med"/>
                </a:ln>
                <a:effectLst/>
              </p:spPr>
              <p:txBody>
                <a:bodyPr vert="horz" wrap="square" lIns="96000" tIns="60960" rIns="0" bIns="60960" numCol="1" rtlCol="0" anchor="ctr" anchorCtr="0" compatLnSpc="1">
                  <a:prstTxWarp prst="textNoShape">
                    <a:avLst/>
                  </a:prstTxWarp>
                </a:bodyPr>
                <a:lstStyle/>
                <a:p>
                  <a:pPr algn="ctr"/>
                  <a:r>
                    <a:rPr lang="nl-NL" sz="1200" b="1" kern="1200">
                      <a:solidFill>
                        <a:srgbClr val="FFFFFF"/>
                      </a:solidFill>
                      <a:effectLst/>
                      <a:latin typeface="Arial" panose="020B0604020202020204" pitchFamily="34" charset="0"/>
                      <a:ea typeface="Times New Roman" panose="02020603050405020304" pitchFamily="18" charset="0"/>
                    </a:rPr>
                    <a:t>Wegwijzen naar</a:t>
                  </a:r>
                  <a:endParaRPr lang="nl-NL" sz="1200">
                    <a:effectLst/>
                    <a:latin typeface="Times New Roman" panose="02020603050405020304" pitchFamily="18" charset="0"/>
                    <a:ea typeface="Times New Roman" panose="02020603050405020304" pitchFamily="18" charset="0"/>
                  </a:endParaRPr>
                </a:p>
                <a:p>
                  <a:pPr algn="ctr"/>
                  <a:r>
                    <a:rPr lang="nl-NL" sz="1200" b="1" kern="1200">
                      <a:solidFill>
                        <a:srgbClr val="FFFFFF"/>
                      </a:solidFill>
                      <a:effectLst/>
                      <a:latin typeface="Arial" panose="020B0604020202020204" pitchFamily="34" charset="0"/>
                      <a:ea typeface="Times New Roman" panose="02020603050405020304" pitchFamily="18" charset="0"/>
                    </a:rPr>
                    <a:t>vergunning</a:t>
                  </a:r>
                  <a:endParaRPr lang="nl-NL" sz="1200">
                    <a:effectLst/>
                    <a:latin typeface="Times New Roman" panose="02020603050405020304" pitchFamily="18" charset="0"/>
                    <a:ea typeface="Times New Roman" panose="02020603050405020304" pitchFamily="18" charset="0"/>
                  </a:endParaRPr>
                </a:p>
              </p:txBody>
            </p:sp>
            <p:pic>
              <p:nvPicPr>
                <p:cNvPr id="41" name="Afbeelding 40">
                  <a:extLst>
                    <a:ext uri="{FF2B5EF4-FFF2-40B4-BE49-F238E27FC236}">
                      <a16:creationId xmlns:a16="http://schemas.microsoft.com/office/drawing/2014/main" id="{2DFFF27E-362A-EB49-A75D-74E7572335E6}"/>
                    </a:ext>
                  </a:extLst>
                </p:cNvPr>
                <p:cNvPicPr>
                  <a:picLocks noChangeAspect="1"/>
                </p:cNvPicPr>
                <p:nvPr/>
              </p:nvPicPr>
              <p:blipFill>
                <a:blip r:embed="rId4"/>
                <a:stretch>
                  <a:fillRect/>
                </a:stretch>
              </p:blipFill>
              <p:spPr>
                <a:xfrm>
                  <a:off x="8912355" y="3004072"/>
                  <a:ext cx="545603" cy="545601"/>
                </a:xfrm>
                <a:prstGeom prst="rect">
                  <a:avLst/>
                </a:prstGeom>
              </p:spPr>
            </p:pic>
          </p:grpSp>
          <p:grpSp>
            <p:nvGrpSpPr>
              <p:cNvPr id="17" name="Groep 16">
                <a:extLst>
                  <a:ext uri="{FF2B5EF4-FFF2-40B4-BE49-F238E27FC236}">
                    <a16:creationId xmlns:a16="http://schemas.microsoft.com/office/drawing/2014/main" id="{7B0164E7-5073-E745-AA7A-672A61F68004}"/>
                  </a:ext>
                </a:extLst>
              </p:cNvPr>
              <p:cNvGrpSpPr/>
              <p:nvPr/>
            </p:nvGrpSpPr>
            <p:grpSpPr>
              <a:xfrm>
                <a:off x="1181550" y="-1316034"/>
                <a:ext cx="4119137" cy="5715246"/>
                <a:chOff x="1181550" y="-1316034"/>
                <a:chExt cx="4119135" cy="5715246"/>
              </a:xfrm>
            </p:grpSpPr>
            <p:sp>
              <p:nvSpPr>
                <p:cNvPr id="36" name="Vijfhoek 25">
                  <a:extLst>
                    <a:ext uri="{FF2B5EF4-FFF2-40B4-BE49-F238E27FC236}">
                      <a16:creationId xmlns:a16="http://schemas.microsoft.com/office/drawing/2014/main" id="{B492DE49-DC7D-9C40-8501-0EF3A83317C6}"/>
                    </a:ext>
                  </a:extLst>
                </p:cNvPr>
                <p:cNvSpPr/>
                <p:nvPr/>
              </p:nvSpPr>
              <p:spPr bwMode="auto">
                <a:xfrm>
                  <a:off x="1314314" y="3651539"/>
                  <a:ext cx="1943733" cy="747673"/>
                </a:xfrm>
                <a:prstGeom prst="homePlate">
                  <a:avLst/>
                </a:prstGeom>
                <a:solidFill>
                  <a:srgbClr val="92D050"/>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nl-NL" sz="1200" b="1" kern="1200">
                      <a:solidFill>
                        <a:srgbClr val="FFFFFF"/>
                      </a:solidFill>
                      <a:effectLst/>
                      <a:latin typeface="Arial" panose="020B0604020202020204" pitchFamily="34" charset="0"/>
                      <a:ea typeface="Times New Roman" panose="02020603050405020304" pitchFamily="18" charset="0"/>
                    </a:rPr>
                    <a:t>Intake</a:t>
                  </a:r>
                  <a:endParaRPr lang="nl-NL" sz="1200">
                    <a:effectLst/>
                    <a:latin typeface="Times New Roman" panose="02020603050405020304" pitchFamily="18" charset="0"/>
                    <a:ea typeface="Times New Roman" panose="02020603050405020304" pitchFamily="18" charset="0"/>
                  </a:endParaRPr>
                </a:p>
                <a:p>
                  <a:pPr algn="ctr"/>
                  <a:r>
                    <a:rPr lang="nl-NL" sz="1200" b="1" kern="1200">
                      <a:solidFill>
                        <a:srgbClr val="FFFFFF"/>
                      </a:solidFill>
                      <a:effectLst/>
                      <a:latin typeface="Arial" panose="020B0604020202020204" pitchFamily="34" charset="0"/>
                      <a:ea typeface="Times New Roman" panose="02020603050405020304" pitchFamily="18" charset="0"/>
                    </a:rPr>
                    <a:t>initiatief</a:t>
                  </a:r>
                  <a:endParaRPr lang="nl-NL" sz="1200">
                    <a:effectLst/>
                    <a:latin typeface="Times New Roman" panose="02020603050405020304" pitchFamily="18" charset="0"/>
                    <a:ea typeface="Times New Roman" panose="02020603050405020304" pitchFamily="18" charset="0"/>
                  </a:endParaRPr>
                </a:p>
              </p:txBody>
            </p:sp>
            <p:sp>
              <p:nvSpPr>
                <p:cNvPr id="37" name="Rechthoek 36">
                  <a:extLst>
                    <a:ext uri="{FF2B5EF4-FFF2-40B4-BE49-F238E27FC236}">
                      <a16:creationId xmlns:a16="http://schemas.microsoft.com/office/drawing/2014/main" id="{81DAA017-906A-FF46-8F59-A6DB864E847C}"/>
                    </a:ext>
                  </a:extLst>
                </p:cNvPr>
                <p:cNvSpPr/>
                <p:nvPr/>
              </p:nvSpPr>
              <p:spPr>
                <a:xfrm>
                  <a:off x="1181550" y="-1316034"/>
                  <a:ext cx="4119135" cy="1021817"/>
                </a:xfrm>
                <a:prstGeom prst="rect">
                  <a:avLst/>
                </a:prstGeom>
                <a:ln w="28575">
                  <a:solidFill>
                    <a:srgbClr val="92D050"/>
                  </a:solidFill>
                </a:ln>
              </p:spPr>
              <p:txBody>
                <a:bodyPr wrap="square">
                  <a:noAutofit/>
                </a:bodyPr>
                <a:lstStyle/>
                <a:p>
                  <a:pPr marL="180340" indent="-180340" rtl="0">
                    <a:lnSpc>
                      <a:spcPct val="107000"/>
                    </a:lnSpc>
                    <a:tabLst>
                      <a:tab pos="180340" algn="l"/>
                    </a:tabLst>
                  </a:pPr>
                  <a:r>
                    <a:rPr lang="nl-NL" sz="12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Kansrijkheid bepalen (evidente nogo’s uitfilteren)</a:t>
                  </a:r>
                  <a:endParaRPr lang="nl-NL" sz="1200">
                    <a:effectLst/>
                    <a:latin typeface="Calibri" panose="020F0502020204030204" pitchFamily="34" charset="0"/>
                    <a:ea typeface="DengXian" panose="02010600030101010101" pitchFamily="2" charset="-122"/>
                    <a:cs typeface="Arial" panose="020B0604020202020204" pitchFamily="34" charset="0"/>
                  </a:endParaRPr>
                </a:p>
                <a:p>
                  <a:pPr marL="180340" indent="-180340">
                    <a:lnSpc>
                      <a:spcPct val="107000"/>
                    </a:lnSpc>
                    <a:tabLst>
                      <a:tab pos="180340" algn="l"/>
                    </a:tabLst>
                  </a:pPr>
                  <a:r>
                    <a:rPr lang="nl-NL" sz="12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(Koppel)kansen &amp; kritische factoren signaleren</a:t>
                  </a:r>
                  <a:endParaRPr lang="nl-NL" sz="1200">
                    <a:effectLst/>
                    <a:latin typeface="Calibri" panose="020F0502020204030204" pitchFamily="34" charset="0"/>
                    <a:ea typeface="DengXian" panose="02010600030101010101" pitchFamily="2" charset="-122"/>
                    <a:cs typeface="Arial" panose="020B0604020202020204" pitchFamily="34" charset="0"/>
                  </a:endParaRPr>
                </a:p>
                <a:p>
                  <a:pPr marL="180340" indent="-180340">
                    <a:lnSpc>
                      <a:spcPct val="107000"/>
                    </a:lnSpc>
                    <a:spcAft>
                      <a:spcPts val="800"/>
                    </a:spcAft>
                    <a:tabLst>
                      <a:tab pos="180340" algn="l"/>
                    </a:tabLst>
                  </a:pPr>
                  <a:r>
                    <a:rPr lang="nl-NL" sz="12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Vervolgtraject bepalen</a:t>
                  </a:r>
                  <a:endParaRPr lang="nl-NL" sz="1200">
                    <a:effectLst/>
                    <a:latin typeface="Calibri" panose="020F0502020204030204" pitchFamily="34" charset="0"/>
                    <a:ea typeface="DengXian" panose="02010600030101010101" pitchFamily="2" charset="-122"/>
                    <a:cs typeface="Arial" panose="020B0604020202020204" pitchFamily="34" charset="0"/>
                  </a:endParaRPr>
                </a:p>
              </p:txBody>
            </p:sp>
            <p:pic>
              <p:nvPicPr>
                <p:cNvPr id="38" name="Afbeelding 37">
                  <a:extLst>
                    <a:ext uri="{FF2B5EF4-FFF2-40B4-BE49-F238E27FC236}">
                      <a16:creationId xmlns:a16="http://schemas.microsoft.com/office/drawing/2014/main" id="{35FEEBC9-8A09-374A-9A67-6862E63F31A8}"/>
                    </a:ext>
                  </a:extLst>
                </p:cNvPr>
                <p:cNvPicPr>
                  <a:picLocks noChangeAspect="1"/>
                </p:cNvPicPr>
                <p:nvPr/>
              </p:nvPicPr>
              <p:blipFill>
                <a:blip r:embed="rId5"/>
                <a:stretch>
                  <a:fillRect/>
                </a:stretch>
              </p:blipFill>
              <p:spPr>
                <a:xfrm>
                  <a:off x="1702239" y="2902203"/>
                  <a:ext cx="788035" cy="788033"/>
                </a:xfrm>
                <a:prstGeom prst="rect">
                  <a:avLst/>
                </a:prstGeom>
              </p:spPr>
            </p:pic>
            <p:sp>
              <p:nvSpPr>
                <p:cNvPr id="39" name="Tekstvak 2">
                  <a:extLst>
                    <a:ext uri="{FF2B5EF4-FFF2-40B4-BE49-F238E27FC236}">
                      <a16:creationId xmlns:a16="http://schemas.microsoft.com/office/drawing/2014/main" id="{A1F2E4D9-FEA9-E642-91AE-7C9EC2AE2FC5}"/>
                    </a:ext>
                  </a:extLst>
                </p:cNvPr>
                <p:cNvSpPr txBox="1"/>
                <p:nvPr/>
              </p:nvSpPr>
              <p:spPr>
                <a:xfrm>
                  <a:off x="1205109" y="-188344"/>
                  <a:ext cx="1407431" cy="534938"/>
                </a:xfrm>
                <a:prstGeom prst="rect">
                  <a:avLst/>
                </a:prstGeom>
                <a:noFill/>
              </p:spPr>
              <p:txBody>
                <a:bodyPr wrap="square" rtlCol="0">
                  <a:noAutofit/>
                </a:bodyPr>
                <a:lstStyle/>
                <a:p>
                  <a:r>
                    <a:rPr lang="nl-NL" sz="1200" kern="1200">
                      <a:solidFill>
                        <a:srgbClr val="77B800"/>
                      </a:solidFill>
                      <a:effectLst/>
                      <a:latin typeface="Arial" panose="020B0604020202020204" pitchFamily="34" charset="0"/>
                      <a:ea typeface="Times New Roman" panose="02020603050405020304" pitchFamily="18" charset="0"/>
                    </a:rPr>
                    <a:t>Select gezelschap</a:t>
                  </a:r>
                  <a:endParaRPr lang="nl-NL" sz="1200">
                    <a:effectLst/>
                    <a:latin typeface="Times New Roman" panose="02020603050405020304" pitchFamily="18" charset="0"/>
                    <a:ea typeface="Times New Roman" panose="02020603050405020304" pitchFamily="18" charset="0"/>
                  </a:endParaRPr>
                </a:p>
              </p:txBody>
            </p:sp>
          </p:grpSp>
          <p:grpSp>
            <p:nvGrpSpPr>
              <p:cNvPr id="18" name="Groep 17">
                <a:extLst>
                  <a:ext uri="{FF2B5EF4-FFF2-40B4-BE49-F238E27FC236}">
                    <a16:creationId xmlns:a16="http://schemas.microsoft.com/office/drawing/2014/main" id="{A45CA7CC-9E54-DC42-BAAA-9289EA3984B7}"/>
                  </a:ext>
                </a:extLst>
              </p:cNvPr>
              <p:cNvGrpSpPr/>
              <p:nvPr/>
            </p:nvGrpSpPr>
            <p:grpSpPr>
              <a:xfrm>
                <a:off x="3005861" y="-147004"/>
                <a:ext cx="4680555" cy="5100415"/>
                <a:chOff x="3005861" y="-147004"/>
                <a:chExt cx="4680555" cy="5100415"/>
              </a:xfrm>
            </p:grpSpPr>
            <p:sp>
              <p:nvSpPr>
                <p:cNvPr id="31" name="Punthaak 20">
                  <a:extLst>
                    <a:ext uri="{FF2B5EF4-FFF2-40B4-BE49-F238E27FC236}">
                      <a16:creationId xmlns:a16="http://schemas.microsoft.com/office/drawing/2014/main" id="{9A74EB81-FBC0-C041-B6F9-737FF3FA66BA}"/>
                    </a:ext>
                  </a:extLst>
                </p:cNvPr>
                <p:cNvSpPr/>
                <p:nvPr/>
              </p:nvSpPr>
              <p:spPr bwMode="auto">
                <a:xfrm>
                  <a:off x="3076389" y="3638962"/>
                  <a:ext cx="1943732" cy="777568"/>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bodyPr>
                <a:lstStyle/>
                <a:p>
                  <a:pPr algn="ctr"/>
                  <a:r>
                    <a:rPr lang="nl-NL" sz="1200" b="1" kern="1200">
                      <a:solidFill>
                        <a:srgbClr val="FFFFFF"/>
                      </a:solidFill>
                      <a:effectLst/>
                      <a:latin typeface="Arial" panose="020B0604020202020204" pitchFamily="34" charset="0"/>
                      <a:ea typeface="Times New Roman" panose="02020603050405020304" pitchFamily="18" charset="0"/>
                    </a:rPr>
                    <a:t>Verkennen mogelijkheden</a:t>
                  </a:r>
                  <a:endParaRPr lang="nl-NL" sz="1200">
                    <a:effectLst/>
                    <a:latin typeface="Times New Roman" panose="02020603050405020304" pitchFamily="18" charset="0"/>
                    <a:ea typeface="Times New Roman" panose="02020603050405020304" pitchFamily="18" charset="0"/>
                  </a:endParaRPr>
                </a:p>
              </p:txBody>
            </p:sp>
            <p:pic>
              <p:nvPicPr>
                <p:cNvPr id="32" name="Afbeelding 31">
                  <a:extLst>
                    <a:ext uri="{FF2B5EF4-FFF2-40B4-BE49-F238E27FC236}">
                      <a16:creationId xmlns:a16="http://schemas.microsoft.com/office/drawing/2014/main" id="{E1EA77B6-063D-0B4C-A34F-8C176B07A501}"/>
                    </a:ext>
                  </a:extLst>
                </p:cNvPr>
                <p:cNvPicPr>
                  <a:picLocks noChangeAspect="1"/>
                </p:cNvPicPr>
                <p:nvPr/>
              </p:nvPicPr>
              <p:blipFill>
                <a:blip r:embed="rId6"/>
                <a:stretch>
                  <a:fillRect/>
                </a:stretch>
              </p:blipFill>
              <p:spPr>
                <a:xfrm>
                  <a:off x="3460581" y="2731401"/>
                  <a:ext cx="1102083" cy="1102083"/>
                </a:xfrm>
                <a:prstGeom prst="rect">
                  <a:avLst/>
                </a:prstGeom>
              </p:spPr>
            </p:pic>
            <p:sp>
              <p:nvSpPr>
                <p:cNvPr id="33" name="Rechthoek 32">
                  <a:extLst>
                    <a:ext uri="{FF2B5EF4-FFF2-40B4-BE49-F238E27FC236}">
                      <a16:creationId xmlns:a16="http://schemas.microsoft.com/office/drawing/2014/main" id="{E431EB01-A1CF-3F46-8E0F-0879F7F6C843}"/>
                    </a:ext>
                  </a:extLst>
                </p:cNvPr>
                <p:cNvSpPr/>
                <p:nvPr/>
              </p:nvSpPr>
              <p:spPr>
                <a:xfrm>
                  <a:off x="3039536" y="-147004"/>
                  <a:ext cx="4646880" cy="1024989"/>
                </a:xfrm>
                <a:prstGeom prst="rect">
                  <a:avLst/>
                </a:prstGeom>
                <a:ln w="28575">
                  <a:solidFill>
                    <a:srgbClr val="00B0F0"/>
                  </a:solidFill>
                </a:ln>
              </p:spPr>
              <p:txBody>
                <a:bodyPr wrap="square">
                  <a:noAutofit/>
                </a:bodyPr>
                <a:lstStyle/>
                <a:p>
                  <a:pPr marL="342900" lvl="0" indent="-342900" rtl="0">
                    <a:lnSpc>
                      <a:spcPct val="107000"/>
                    </a:lnSpc>
                    <a:buFont typeface="Arial" panose="020B0604020202020204" pitchFamily="34" charset="0"/>
                    <a:buChar char="•"/>
                    <a:tabLst>
                      <a:tab pos="180340" algn="l"/>
                    </a:tabLst>
                  </a:pPr>
                  <a:r>
                    <a:rPr lang="nl-NL" sz="1200" kern="1200">
                      <a:solidFill>
                        <a:srgbClr val="000000"/>
                      </a:solidFill>
                      <a:effectLst/>
                      <a:latin typeface="Arial" panose="020B0604020202020204" pitchFamily="34" charset="0"/>
                      <a:ea typeface="DengXian" panose="02010600030101010101" pitchFamily="2" charset="-122"/>
                      <a:cs typeface="Times New Roman" panose="02020603050405020304" pitchFamily="18" charset="0"/>
                    </a:rPr>
                    <a:t>Inschatten impact op omgeving o.b.v. massaschets</a:t>
                  </a:r>
                  <a:endParaRPr lang="nl-NL" sz="120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Arial" panose="020B0604020202020204" pitchFamily="34" charset="0"/>
                    <a:buChar char="•"/>
                    <a:tabLst>
                      <a:tab pos="180340" algn="l"/>
                    </a:tabLst>
                  </a:pPr>
                  <a:r>
                    <a:rPr lang="nl-NL" sz="1200" kern="1200">
                      <a:solidFill>
                        <a:srgbClr val="000000"/>
                      </a:solidFill>
                      <a:effectLst/>
                      <a:latin typeface="Arial" panose="020B0604020202020204" pitchFamily="34" charset="0"/>
                      <a:ea typeface="DengXian" panose="02010600030101010101" pitchFamily="2" charset="-122"/>
                      <a:cs typeface="Times New Roman" panose="02020603050405020304" pitchFamily="18" charset="0"/>
                    </a:rPr>
                    <a:t>Bespreken haalbaarheid en mogelijkheden</a:t>
                  </a:r>
                  <a:endParaRPr lang="nl-NL" sz="120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180340" algn="l"/>
                    </a:tabLst>
                  </a:pPr>
                  <a:r>
                    <a:rPr lang="nl-NL" sz="1200" kern="1200">
                      <a:solidFill>
                        <a:srgbClr val="000000"/>
                      </a:solidFill>
                      <a:effectLst/>
                      <a:latin typeface="Arial" panose="020B0604020202020204" pitchFamily="34" charset="0"/>
                      <a:ea typeface="DengXian" panose="02010600030101010101" pitchFamily="2" charset="-122"/>
                      <a:cs typeface="Times New Roman" panose="02020603050405020304" pitchFamily="18" charset="0"/>
                    </a:rPr>
                    <a:t>Vaststellen kaders en randvoorwaarden (‘mitsen’)</a:t>
                  </a:r>
                  <a:endParaRPr lang="nl-NL" sz="12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4" name="Tekstvak 17">
                  <a:extLst>
                    <a:ext uri="{FF2B5EF4-FFF2-40B4-BE49-F238E27FC236}">
                      <a16:creationId xmlns:a16="http://schemas.microsoft.com/office/drawing/2014/main" id="{9BFCE470-EBEA-404D-81CD-A8D40F73DB10}"/>
                    </a:ext>
                  </a:extLst>
                </p:cNvPr>
                <p:cNvSpPr txBox="1"/>
                <p:nvPr/>
              </p:nvSpPr>
              <p:spPr>
                <a:xfrm>
                  <a:off x="3005861" y="4363845"/>
                  <a:ext cx="1695449" cy="589566"/>
                </a:xfrm>
                <a:prstGeom prst="rect">
                  <a:avLst/>
                </a:prstGeom>
                <a:noFill/>
              </p:spPr>
              <p:txBody>
                <a:bodyPr wrap="square" rtlCol="0">
                  <a:noAutofit/>
                </a:bodyPr>
                <a:lstStyle/>
                <a:p>
                  <a:r>
                    <a:rPr lang="nl-NL" sz="1200" kern="1200">
                      <a:solidFill>
                        <a:srgbClr val="000000"/>
                      </a:solidFill>
                      <a:effectLst/>
                      <a:latin typeface="Arial" panose="020B0604020202020204" pitchFamily="34" charset="0"/>
                      <a:ea typeface="Times New Roman" panose="02020603050405020304" pitchFamily="18" charset="0"/>
                    </a:rPr>
                    <a:t>Omgevingstafel / ontwerptafel</a:t>
                  </a:r>
                  <a:endParaRPr lang="nl-NL" sz="1200">
                    <a:effectLst/>
                    <a:latin typeface="Times New Roman" panose="02020603050405020304" pitchFamily="18" charset="0"/>
                    <a:ea typeface="Times New Roman" panose="02020603050405020304" pitchFamily="18" charset="0"/>
                  </a:endParaRPr>
                </a:p>
              </p:txBody>
            </p:sp>
            <p:sp>
              <p:nvSpPr>
                <p:cNvPr id="35" name="Tekstvak 39">
                  <a:extLst>
                    <a:ext uri="{FF2B5EF4-FFF2-40B4-BE49-F238E27FC236}">
                      <a16:creationId xmlns:a16="http://schemas.microsoft.com/office/drawing/2014/main" id="{B5B803FE-0436-5F4B-B2E8-B36A7DAC06D8}"/>
                    </a:ext>
                  </a:extLst>
                </p:cNvPr>
                <p:cNvSpPr txBox="1"/>
                <p:nvPr/>
              </p:nvSpPr>
              <p:spPr>
                <a:xfrm>
                  <a:off x="3048228" y="973248"/>
                  <a:ext cx="1539874" cy="764329"/>
                </a:xfrm>
                <a:prstGeom prst="rect">
                  <a:avLst/>
                </a:prstGeom>
                <a:noFill/>
              </p:spPr>
              <p:txBody>
                <a:bodyPr wrap="square" rtlCol="0">
                  <a:noAutofit/>
                </a:bodyPr>
                <a:lstStyle/>
                <a:p>
                  <a:r>
                    <a:rPr lang="nl-NL" sz="1200" kern="1200">
                      <a:solidFill>
                        <a:srgbClr val="00B0F0"/>
                      </a:solidFill>
                      <a:effectLst/>
                      <a:latin typeface="Arial" panose="020B0604020202020204" pitchFamily="34" charset="0"/>
                      <a:ea typeface="Times New Roman" panose="02020603050405020304" pitchFamily="18" charset="0"/>
                    </a:rPr>
                    <a:t>Breed gezelschap</a:t>
                  </a:r>
                  <a:endParaRPr lang="nl-NL" sz="1200">
                    <a:effectLst/>
                    <a:latin typeface="Times New Roman" panose="02020603050405020304" pitchFamily="18" charset="0"/>
                    <a:ea typeface="Times New Roman" panose="02020603050405020304" pitchFamily="18" charset="0"/>
                  </a:endParaRPr>
                </a:p>
                <a:p>
                  <a:r>
                    <a:rPr lang="nl-NL" sz="1200" kern="1200">
                      <a:solidFill>
                        <a:srgbClr val="00B0F0"/>
                      </a:solidFill>
                      <a:effectLst/>
                      <a:latin typeface="Arial" panose="020B0604020202020204" pitchFamily="34" charset="0"/>
                      <a:ea typeface="Times New Roman" panose="02020603050405020304" pitchFamily="18" charset="0"/>
                    </a:rPr>
                    <a:t>Vaste kern + flexibele schil</a:t>
                  </a:r>
                  <a:endParaRPr lang="nl-NL" sz="1200">
                    <a:effectLst/>
                    <a:latin typeface="Times New Roman" panose="02020603050405020304" pitchFamily="18" charset="0"/>
                    <a:ea typeface="Times New Roman" panose="02020603050405020304" pitchFamily="18" charset="0"/>
                  </a:endParaRPr>
                </a:p>
              </p:txBody>
            </p:sp>
          </p:grpSp>
          <p:grpSp>
            <p:nvGrpSpPr>
              <p:cNvPr id="19" name="Groep 18">
                <a:extLst>
                  <a:ext uri="{FF2B5EF4-FFF2-40B4-BE49-F238E27FC236}">
                    <a16:creationId xmlns:a16="http://schemas.microsoft.com/office/drawing/2014/main" id="{67905807-5B46-DF49-9184-D22E4502DFB3}"/>
                  </a:ext>
                </a:extLst>
              </p:cNvPr>
              <p:cNvGrpSpPr/>
              <p:nvPr/>
            </p:nvGrpSpPr>
            <p:grpSpPr>
              <a:xfrm>
                <a:off x="4604904" y="1039349"/>
                <a:ext cx="4478060" cy="3956501"/>
                <a:chOff x="4604904" y="1039349"/>
                <a:chExt cx="4478060" cy="3956501"/>
              </a:xfrm>
            </p:grpSpPr>
            <p:sp>
              <p:nvSpPr>
                <p:cNvPr id="26" name="Punthaak 15">
                  <a:extLst>
                    <a:ext uri="{FF2B5EF4-FFF2-40B4-BE49-F238E27FC236}">
                      <a16:creationId xmlns:a16="http://schemas.microsoft.com/office/drawing/2014/main" id="{FF1FCA65-B19C-F44F-8F7D-E333D51C41DC}"/>
                    </a:ext>
                  </a:extLst>
                </p:cNvPr>
                <p:cNvSpPr/>
                <p:nvPr/>
              </p:nvSpPr>
              <p:spPr bwMode="auto">
                <a:xfrm>
                  <a:off x="4834039" y="3640918"/>
                  <a:ext cx="1943733" cy="813298"/>
                </a:xfrm>
                <a:prstGeom prst="chevron">
                  <a:avLst/>
                </a:prstGeom>
                <a:solidFill>
                  <a:srgbClr val="7030A0"/>
                </a:solidFill>
                <a:ln w="9525" cap="flat" cmpd="sng" algn="ctr">
                  <a:noFill/>
                  <a:prstDash val="solid"/>
                  <a:round/>
                  <a:headEnd type="none" w="med" len="med"/>
                  <a:tailEnd type="none" w="med" len="med"/>
                </a:ln>
                <a:effectLst/>
              </p:spPr>
              <p:txBody>
                <a:bodyPr vert="horz" wrap="square" lIns="96000" tIns="60960" rIns="0" bIns="60960" numCol="1" rtlCol="0" anchor="ctr" anchorCtr="0" compatLnSpc="1">
                  <a:prstTxWarp prst="textNoShape">
                    <a:avLst/>
                  </a:prstTxWarp>
                </a:bodyPr>
                <a:lstStyle/>
                <a:p>
                  <a:pPr algn="ctr"/>
                  <a:r>
                    <a:rPr lang="nl-NL" sz="1200" b="1" kern="1200">
                      <a:solidFill>
                        <a:srgbClr val="FFFFFF"/>
                      </a:solidFill>
                      <a:effectLst/>
                      <a:latin typeface="Arial" panose="020B0604020202020204" pitchFamily="34" charset="0"/>
                      <a:ea typeface="Times New Roman" panose="02020603050405020304" pitchFamily="18" charset="0"/>
                    </a:rPr>
                    <a:t>Afstemmen globaal ontwerp</a:t>
                  </a:r>
                  <a:endParaRPr lang="nl-NL" sz="1200">
                    <a:effectLst/>
                    <a:latin typeface="Times New Roman" panose="02020603050405020304" pitchFamily="18" charset="0"/>
                    <a:ea typeface="Times New Roman" panose="02020603050405020304" pitchFamily="18" charset="0"/>
                  </a:endParaRPr>
                </a:p>
              </p:txBody>
            </p:sp>
            <p:pic>
              <p:nvPicPr>
                <p:cNvPr id="27" name="Afbeelding 26">
                  <a:extLst>
                    <a:ext uri="{FF2B5EF4-FFF2-40B4-BE49-F238E27FC236}">
                      <a16:creationId xmlns:a16="http://schemas.microsoft.com/office/drawing/2014/main" id="{D37EE7B2-75E9-4644-8A69-9BA55F7C5AEA}"/>
                    </a:ext>
                  </a:extLst>
                </p:cNvPr>
                <p:cNvPicPr>
                  <a:picLocks noChangeAspect="1"/>
                </p:cNvPicPr>
                <p:nvPr/>
              </p:nvPicPr>
              <p:blipFill>
                <a:blip r:embed="rId6"/>
                <a:stretch>
                  <a:fillRect/>
                </a:stretch>
              </p:blipFill>
              <p:spPr>
                <a:xfrm>
                  <a:off x="5168241" y="2731401"/>
                  <a:ext cx="1102083" cy="1102083"/>
                </a:xfrm>
                <a:prstGeom prst="rect">
                  <a:avLst/>
                </a:prstGeom>
              </p:spPr>
            </p:pic>
            <p:sp>
              <p:nvSpPr>
                <p:cNvPr id="28" name="Rechthoek 27">
                  <a:extLst>
                    <a:ext uri="{FF2B5EF4-FFF2-40B4-BE49-F238E27FC236}">
                      <a16:creationId xmlns:a16="http://schemas.microsoft.com/office/drawing/2014/main" id="{2FD117FD-F504-E040-B5B3-DF7A7F6080B5}"/>
                    </a:ext>
                  </a:extLst>
                </p:cNvPr>
                <p:cNvSpPr/>
                <p:nvPr/>
              </p:nvSpPr>
              <p:spPr>
                <a:xfrm>
                  <a:off x="4669173" y="1039349"/>
                  <a:ext cx="4413791" cy="580098"/>
                </a:xfrm>
                <a:prstGeom prst="rect">
                  <a:avLst/>
                </a:prstGeom>
                <a:ln w="28575">
                  <a:solidFill>
                    <a:srgbClr val="7030A0"/>
                  </a:solidFill>
                </a:ln>
              </p:spPr>
              <p:txBody>
                <a:bodyPr wrap="square">
                  <a:noAutofit/>
                </a:bodyPr>
                <a:lstStyle/>
                <a:p>
                  <a:pPr marL="342900" lvl="0" indent="-342900" rtl="0">
                    <a:lnSpc>
                      <a:spcPct val="107000"/>
                    </a:lnSpc>
                    <a:spcAft>
                      <a:spcPts val="800"/>
                    </a:spcAft>
                    <a:buFont typeface="Arial" panose="020B0604020202020204" pitchFamily="34" charset="0"/>
                    <a:buChar char="•"/>
                    <a:tabLst>
                      <a:tab pos="180340" algn="l"/>
                    </a:tabLst>
                  </a:pPr>
                  <a:r>
                    <a:rPr lang="nl-NL" sz="1200" kern="1200">
                      <a:solidFill>
                        <a:srgbClr val="000000"/>
                      </a:solidFill>
                      <a:effectLst/>
                      <a:latin typeface="Arial" panose="020B0604020202020204" pitchFamily="34" charset="0"/>
                      <a:ea typeface="DengXian" panose="02010600030101010101" pitchFamily="2" charset="-122"/>
                      <a:cs typeface="Times New Roman" panose="02020603050405020304" pitchFamily="18" charset="0"/>
                    </a:rPr>
                    <a:t>(Beleidsmatige) afwegingen maken o.b.v. schetsontwerp /  voorlopig ontwerp of scenario’s</a:t>
                  </a:r>
                  <a:endParaRPr lang="nl-NL" sz="12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29" name="Tekstvak 41">
                  <a:extLst>
                    <a:ext uri="{FF2B5EF4-FFF2-40B4-BE49-F238E27FC236}">
                      <a16:creationId xmlns:a16="http://schemas.microsoft.com/office/drawing/2014/main" id="{D60236EB-F072-BA40-AEC7-F2579C47E653}"/>
                    </a:ext>
                  </a:extLst>
                </p:cNvPr>
                <p:cNvSpPr txBox="1"/>
                <p:nvPr/>
              </p:nvSpPr>
              <p:spPr>
                <a:xfrm>
                  <a:off x="4604904" y="1687726"/>
                  <a:ext cx="1863446" cy="745793"/>
                </a:xfrm>
                <a:prstGeom prst="rect">
                  <a:avLst/>
                </a:prstGeom>
                <a:noFill/>
              </p:spPr>
              <p:txBody>
                <a:bodyPr wrap="square" rtlCol="0">
                  <a:noAutofit/>
                </a:bodyPr>
                <a:lstStyle/>
                <a:p>
                  <a:r>
                    <a:rPr lang="nl-NL" sz="1200" kern="1200">
                      <a:solidFill>
                        <a:srgbClr val="7030A0"/>
                      </a:solidFill>
                      <a:effectLst/>
                      <a:latin typeface="Arial" panose="020B0604020202020204" pitchFamily="34" charset="0"/>
                      <a:ea typeface="Times New Roman" panose="02020603050405020304" pitchFamily="18" charset="0"/>
                    </a:rPr>
                    <a:t>Breed gezelschap</a:t>
                  </a:r>
                  <a:endParaRPr lang="nl-NL" sz="1200">
                    <a:effectLst/>
                    <a:latin typeface="Times New Roman" panose="02020603050405020304" pitchFamily="18" charset="0"/>
                    <a:ea typeface="Times New Roman" panose="02020603050405020304" pitchFamily="18" charset="0"/>
                  </a:endParaRPr>
                </a:p>
                <a:p>
                  <a:r>
                    <a:rPr lang="nl-NL" sz="1200" kern="1200">
                      <a:solidFill>
                        <a:srgbClr val="7030A0"/>
                      </a:solidFill>
                      <a:effectLst/>
                      <a:latin typeface="Arial" panose="020B0604020202020204" pitchFamily="34" charset="0"/>
                      <a:ea typeface="Times New Roman" panose="02020603050405020304" pitchFamily="18" charset="0"/>
                    </a:rPr>
                    <a:t>Vaste kern + flexibele schil</a:t>
                  </a:r>
                  <a:endParaRPr lang="nl-NL" sz="1200">
                    <a:effectLst/>
                    <a:latin typeface="Times New Roman" panose="02020603050405020304" pitchFamily="18" charset="0"/>
                    <a:ea typeface="Times New Roman" panose="02020603050405020304" pitchFamily="18" charset="0"/>
                  </a:endParaRPr>
                </a:p>
              </p:txBody>
            </p:sp>
            <p:sp>
              <p:nvSpPr>
                <p:cNvPr id="30" name="Tekstvak 38">
                  <a:extLst>
                    <a:ext uri="{FF2B5EF4-FFF2-40B4-BE49-F238E27FC236}">
                      <a16:creationId xmlns:a16="http://schemas.microsoft.com/office/drawing/2014/main" id="{E8F2EB4D-0279-FC49-8BB9-BD4DFBC1DB11}"/>
                    </a:ext>
                  </a:extLst>
                </p:cNvPr>
                <p:cNvSpPr txBox="1"/>
                <p:nvPr/>
              </p:nvSpPr>
              <p:spPr>
                <a:xfrm>
                  <a:off x="4790364" y="4398141"/>
                  <a:ext cx="1695450" cy="597709"/>
                </a:xfrm>
                <a:prstGeom prst="rect">
                  <a:avLst/>
                </a:prstGeom>
                <a:noFill/>
              </p:spPr>
              <p:txBody>
                <a:bodyPr wrap="square" rtlCol="0">
                  <a:noAutofit/>
                </a:bodyPr>
                <a:lstStyle/>
                <a:p>
                  <a:r>
                    <a:rPr lang="nl-NL" sz="1200" kern="1200">
                      <a:solidFill>
                        <a:srgbClr val="000000"/>
                      </a:solidFill>
                      <a:effectLst/>
                      <a:latin typeface="Arial" panose="020B0604020202020204" pitchFamily="34" charset="0"/>
                      <a:ea typeface="Times New Roman" panose="02020603050405020304" pitchFamily="18" charset="0"/>
                    </a:rPr>
                    <a:t>Omgevingstafel / ontwerptafel</a:t>
                  </a:r>
                  <a:endParaRPr lang="nl-NL" sz="1200">
                    <a:effectLst/>
                    <a:latin typeface="Times New Roman" panose="02020603050405020304" pitchFamily="18" charset="0"/>
                    <a:ea typeface="Times New Roman" panose="02020603050405020304" pitchFamily="18" charset="0"/>
                  </a:endParaRPr>
                </a:p>
              </p:txBody>
            </p:sp>
          </p:grpSp>
          <p:grpSp>
            <p:nvGrpSpPr>
              <p:cNvPr id="20" name="Groep 19">
                <a:extLst>
                  <a:ext uri="{FF2B5EF4-FFF2-40B4-BE49-F238E27FC236}">
                    <a16:creationId xmlns:a16="http://schemas.microsoft.com/office/drawing/2014/main" id="{1108B0A6-AB00-8143-BCF0-3AB4E8064531}"/>
                  </a:ext>
                </a:extLst>
              </p:cNvPr>
              <p:cNvGrpSpPr/>
              <p:nvPr/>
            </p:nvGrpSpPr>
            <p:grpSpPr>
              <a:xfrm>
                <a:off x="6562581" y="1782792"/>
                <a:ext cx="4413791" cy="3196596"/>
                <a:chOff x="6562582" y="1782792"/>
                <a:chExt cx="4413791" cy="3196596"/>
              </a:xfrm>
            </p:grpSpPr>
            <p:sp>
              <p:nvSpPr>
                <p:cNvPr id="22" name="Punthaak 11">
                  <a:extLst>
                    <a:ext uri="{FF2B5EF4-FFF2-40B4-BE49-F238E27FC236}">
                      <a16:creationId xmlns:a16="http://schemas.microsoft.com/office/drawing/2014/main" id="{7CAC726E-882A-454B-AE85-DBC36B8D8F5B}"/>
                    </a:ext>
                  </a:extLst>
                </p:cNvPr>
                <p:cNvSpPr/>
                <p:nvPr/>
              </p:nvSpPr>
              <p:spPr bwMode="auto">
                <a:xfrm>
                  <a:off x="6595984" y="3654859"/>
                  <a:ext cx="1943732" cy="799357"/>
                </a:xfrm>
                <a:prstGeom prst="chevron">
                  <a:avLst/>
                </a:prstGeom>
                <a:solidFill>
                  <a:srgbClr val="FF9900"/>
                </a:solidFill>
                <a:ln w="9525" cap="flat" cmpd="sng" algn="ctr">
                  <a:noFill/>
                  <a:prstDash val="solid"/>
                  <a:round/>
                  <a:headEnd type="none" w="med" len="med"/>
                  <a:tailEnd type="none" w="med" len="med"/>
                </a:ln>
                <a:effectLst/>
              </p:spPr>
              <p:txBody>
                <a:bodyPr vert="horz" wrap="square" lIns="96000" tIns="60960" rIns="0" bIns="60960" numCol="1" rtlCol="0" anchor="ctr" anchorCtr="0" compatLnSpc="1">
                  <a:prstTxWarp prst="textNoShape">
                    <a:avLst/>
                  </a:prstTxWarp>
                </a:bodyPr>
                <a:lstStyle/>
                <a:p>
                  <a:pPr algn="ctr"/>
                  <a:r>
                    <a:rPr lang="nl-NL" sz="1200" b="1" kern="1200">
                      <a:solidFill>
                        <a:srgbClr val="FFFFFF"/>
                      </a:solidFill>
                      <a:effectLst/>
                      <a:latin typeface="Arial" panose="020B0604020202020204" pitchFamily="34" charset="0"/>
                      <a:ea typeface="Times New Roman" panose="02020603050405020304" pitchFamily="18" charset="0"/>
                    </a:rPr>
                    <a:t>Afstemmen detail</a:t>
                  </a:r>
                  <a:endParaRPr lang="nl-NL" sz="1200">
                    <a:effectLst/>
                    <a:latin typeface="Times New Roman" panose="02020603050405020304" pitchFamily="18" charset="0"/>
                    <a:ea typeface="Times New Roman" panose="02020603050405020304" pitchFamily="18" charset="0"/>
                  </a:endParaRPr>
                </a:p>
                <a:p>
                  <a:pPr algn="ctr"/>
                  <a:r>
                    <a:rPr lang="nl-NL" sz="1200" b="1" kern="1200">
                      <a:solidFill>
                        <a:srgbClr val="FFFFFF"/>
                      </a:solidFill>
                      <a:effectLst/>
                      <a:latin typeface="Arial" panose="020B0604020202020204" pitchFamily="34" charset="0"/>
                      <a:ea typeface="Times New Roman" panose="02020603050405020304" pitchFamily="18" charset="0"/>
                    </a:rPr>
                    <a:t>ontwerp</a:t>
                  </a:r>
                  <a:endParaRPr lang="nl-NL" sz="1200">
                    <a:effectLst/>
                    <a:latin typeface="Times New Roman" panose="02020603050405020304" pitchFamily="18" charset="0"/>
                    <a:ea typeface="Times New Roman" panose="02020603050405020304" pitchFamily="18" charset="0"/>
                  </a:endParaRPr>
                </a:p>
              </p:txBody>
            </p:sp>
            <p:pic>
              <p:nvPicPr>
                <p:cNvPr id="23" name="Afbeelding 22">
                  <a:extLst>
                    <a:ext uri="{FF2B5EF4-FFF2-40B4-BE49-F238E27FC236}">
                      <a16:creationId xmlns:a16="http://schemas.microsoft.com/office/drawing/2014/main" id="{48ED75E4-B96A-EC44-9374-6FE1787DF0FB}"/>
                    </a:ext>
                  </a:extLst>
                </p:cNvPr>
                <p:cNvPicPr>
                  <a:picLocks noChangeAspect="1"/>
                </p:cNvPicPr>
                <p:nvPr/>
              </p:nvPicPr>
              <p:blipFill>
                <a:blip r:embed="rId6"/>
                <a:stretch>
                  <a:fillRect/>
                </a:stretch>
              </p:blipFill>
              <p:spPr>
                <a:xfrm>
                  <a:off x="6901144" y="2782886"/>
                  <a:ext cx="1102083" cy="1102083"/>
                </a:xfrm>
                <a:prstGeom prst="rect">
                  <a:avLst/>
                </a:prstGeom>
              </p:spPr>
            </p:pic>
            <p:sp>
              <p:nvSpPr>
                <p:cNvPr id="24" name="Rechthoek 23">
                  <a:extLst>
                    <a:ext uri="{FF2B5EF4-FFF2-40B4-BE49-F238E27FC236}">
                      <a16:creationId xmlns:a16="http://schemas.microsoft.com/office/drawing/2014/main" id="{D9F03415-2210-BE42-B65B-D4070408EB63}"/>
                    </a:ext>
                  </a:extLst>
                </p:cNvPr>
                <p:cNvSpPr/>
                <p:nvPr/>
              </p:nvSpPr>
              <p:spPr>
                <a:xfrm>
                  <a:off x="6562582" y="1782792"/>
                  <a:ext cx="4413791" cy="590106"/>
                </a:xfrm>
                <a:prstGeom prst="rect">
                  <a:avLst/>
                </a:prstGeom>
                <a:ln w="28575">
                  <a:solidFill>
                    <a:srgbClr val="FF9900"/>
                  </a:solidFill>
                </a:ln>
              </p:spPr>
              <p:txBody>
                <a:bodyPr wrap="square">
                  <a:noAutofit/>
                </a:bodyPr>
                <a:lstStyle/>
                <a:p>
                  <a:pPr marL="180340" indent="-180340" rtl="0">
                    <a:lnSpc>
                      <a:spcPct val="107000"/>
                    </a:lnSpc>
                    <a:tabLst>
                      <a:tab pos="180340" algn="l"/>
                    </a:tabLst>
                  </a:pPr>
                  <a:r>
                    <a:rPr lang="nl-NL" sz="12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Concrete afwegingen maken o.b.v. detailontwerp</a:t>
                  </a:r>
                  <a:endParaRPr lang="nl-NL" sz="1200">
                    <a:effectLst/>
                    <a:latin typeface="Calibri" panose="020F0502020204030204" pitchFamily="34" charset="0"/>
                    <a:ea typeface="DengXian" panose="02010600030101010101" pitchFamily="2" charset="-122"/>
                    <a:cs typeface="Arial" panose="020B0604020202020204" pitchFamily="34" charset="0"/>
                  </a:endParaRPr>
                </a:p>
                <a:p>
                  <a:pPr marL="180340" indent="-180340">
                    <a:lnSpc>
                      <a:spcPct val="107000"/>
                    </a:lnSpc>
                    <a:spcAft>
                      <a:spcPts val="800"/>
                    </a:spcAft>
                    <a:tabLst>
                      <a:tab pos="180340" algn="l"/>
                    </a:tabLst>
                  </a:pPr>
                  <a:r>
                    <a:rPr lang="nl-NL" sz="1200"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Strijdigheden oplossen t.b.v. ‘vergunningproof’ plan</a:t>
                  </a:r>
                  <a:endParaRPr lang="nl-NL" sz="1200">
                    <a:effectLst/>
                    <a:latin typeface="Calibri" panose="020F0502020204030204" pitchFamily="34" charset="0"/>
                    <a:ea typeface="DengXian" panose="02010600030101010101" pitchFamily="2" charset="-122"/>
                    <a:cs typeface="Arial" panose="020B0604020202020204" pitchFamily="34" charset="0"/>
                  </a:endParaRPr>
                </a:p>
              </p:txBody>
            </p:sp>
            <p:sp>
              <p:nvSpPr>
                <p:cNvPr id="25" name="Tekstvak 42">
                  <a:extLst>
                    <a:ext uri="{FF2B5EF4-FFF2-40B4-BE49-F238E27FC236}">
                      <a16:creationId xmlns:a16="http://schemas.microsoft.com/office/drawing/2014/main" id="{5CF8450C-F153-D847-AEE4-7ACCF17B8923}"/>
                    </a:ext>
                  </a:extLst>
                </p:cNvPr>
                <p:cNvSpPr txBox="1"/>
                <p:nvPr/>
              </p:nvSpPr>
              <p:spPr>
                <a:xfrm>
                  <a:off x="6651492" y="4416238"/>
                  <a:ext cx="1504950" cy="563150"/>
                </a:xfrm>
                <a:prstGeom prst="rect">
                  <a:avLst/>
                </a:prstGeom>
                <a:noFill/>
              </p:spPr>
              <p:txBody>
                <a:bodyPr wrap="square" rtlCol="0">
                  <a:noAutofit/>
                </a:bodyPr>
                <a:lstStyle/>
                <a:p>
                  <a:r>
                    <a:rPr lang="nl-NL" sz="1200" kern="1200">
                      <a:solidFill>
                        <a:srgbClr val="000000"/>
                      </a:solidFill>
                      <a:effectLst/>
                      <a:latin typeface="Arial" panose="020B0604020202020204" pitchFamily="34" charset="0"/>
                      <a:ea typeface="Times New Roman" panose="02020603050405020304" pitchFamily="18" charset="0"/>
                    </a:rPr>
                    <a:t>Omgevingstafel / plantafel</a:t>
                  </a:r>
                  <a:endParaRPr lang="nl-NL" sz="1200">
                    <a:effectLst/>
                    <a:latin typeface="Times New Roman" panose="02020603050405020304" pitchFamily="18" charset="0"/>
                    <a:ea typeface="Times New Roman" panose="02020603050405020304" pitchFamily="18" charset="0"/>
                  </a:endParaRPr>
                </a:p>
              </p:txBody>
            </p:sp>
          </p:grpSp>
          <p:sp>
            <p:nvSpPr>
              <p:cNvPr id="21" name="Tekstvak 44">
                <a:extLst>
                  <a:ext uri="{FF2B5EF4-FFF2-40B4-BE49-F238E27FC236}">
                    <a16:creationId xmlns:a16="http://schemas.microsoft.com/office/drawing/2014/main" id="{BBE89CE7-FE4C-B848-A49F-DCC82D3709F2}"/>
                  </a:ext>
                </a:extLst>
              </p:cNvPr>
              <p:cNvSpPr txBox="1"/>
              <p:nvPr/>
            </p:nvSpPr>
            <p:spPr>
              <a:xfrm>
                <a:off x="1343203" y="4355347"/>
                <a:ext cx="748666" cy="572092"/>
              </a:xfrm>
              <a:prstGeom prst="rect">
                <a:avLst/>
              </a:prstGeom>
              <a:noFill/>
            </p:spPr>
            <p:txBody>
              <a:bodyPr wrap="square" rtlCol="0">
                <a:noAutofit/>
              </a:bodyPr>
              <a:lstStyle/>
              <a:p>
                <a:r>
                  <a:rPr lang="nl-NL" sz="1200" kern="1200">
                    <a:solidFill>
                      <a:srgbClr val="000000"/>
                    </a:solidFill>
                    <a:effectLst/>
                    <a:latin typeface="Arial" panose="020B0604020202020204" pitchFamily="34" charset="0"/>
                    <a:ea typeface="Times New Roman" panose="02020603050405020304" pitchFamily="18" charset="0"/>
                  </a:rPr>
                  <a:t>Intake-tafel</a:t>
                </a:r>
                <a:endParaRPr lang="nl-NL" sz="1200">
                  <a:effectLst/>
                  <a:latin typeface="Times New Roman" panose="02020603050405020304" pitchFamily="18" charset="0"/>
                  <a:ea typeface="Times New Roman" panose="02020603050405020304" pitchFamily="18" charset="0"/>
                </a:endParaRPr>
              </a:p>
            </p:txBody>
          </p:sp>
        </p:grpSp>
        <p:sp>
          <p:nvSpPr>
            <p:cNvPr id="13" name="Tekstvak 41">
              <a:extLst>
                <a:ext uri="{FF2B5EF4-FFF2-40B4-BE49-F238E27FC236}">
                  <a16:creationId xmlns:a16="http://schemas.microsoft.com/office/drawing/2014/main" id="{FE2FA733-3090-1543-CBF0-8561EC4EB389}"/>
                </a:ext>
              </a:extLst>
            </p:cNvPr>
            <p:cNvSpPr txBox="1"/>
            <p:nvPr/>
          </p:nvSpPr>
          <p:spPr>
            <a:xfrm>
              <a:off x="4991100" y="2736850"/>
              <a:ext cx="2406650" cy="546893"/>
            </a:xfrm>
            <a:prstGeom prst="rect">
              <a:avLst/>
            </a:prstGeom>
            <a:noFill/>
          </p:spPr>
          <p:txBody>
            <a:bodyPr wrap="square" rtlCol="0">
              <a:noAutofit/>
            </a:bodyPr>
            <a:lstStyle/>
            <a:p>
              <a:r>
                <a:rPr lang="nl-NL" sz="1200" kern="1200">
                  <a:solidFill>
                    <a:srgbClr val="FF9900"/>
                  </a:solidFill>
                  <a:effectLst/>
                  <a:latin typeface="Arial" panose="020B0604020202020204" pitchFamily="34" charset="0"/>
                  <a:ea typeface="Times New Roman" panose="02020603050405020304" pitchFamily="18" charset="0"/>
                </a:rPr>
                <a:t>Breed gezelschap</a:t>
              </a:r>
              <a:endParaRPr lang="nl-NL" sz="1200">
                <a:effectLst/>
                <a:latin typeface="Times New Roman" panose="02020603050405020304" pitchFamily="18" charset="0"/>
                <a:ea typeface="Times New Roman" panose="02020603050405020304" pitchFamily="18" charset="0"/>
              </a:endParaRPr>
            </a:p>
            <a:p>
              <a:r>
                <a:rPr lang="nl-NL" sz="1200" kern="1200">
                  <a:solidFill>
                    <a:srgbClr val="FF9900"/>
                  </a:solidFill>
                  <a:effectLst/>
                  <a:latin typeface="Arial" panose="020B0604020202020204" pitchFamily="34" charset="0"/>
                  <a:ea typeface="Times New Roman" panose="02020603050405020304" pitchFamily="18" charset="0"/>
                </a:rPr>
                <a:t>Vaste kern + flexibele schil</a:t>
              </a:r>
              <a:endParaRPr lang="nl-NL" sz="1200">
                <a:effectLst/>
                <a:latin typeface="Times New Roman" panose="02020603050405020304" pitchFamily="18" charset="0"/>
                <a:ea typeface="Times New Roman" panose="02020603050405020304" pitchFamily="18" charset="0"/>
              </a:endParaRPr>
            </a:p>
          </p:txBody>
        </p:sp>
      </p:grpSp>
      <p:sp>
        <p:nvSpPr>
          <p:cNvPr id="4" name="Text Box 30">
            <a:extLst>
              <a:ext uri="{FF2B5EF4-FFF2-40B4-BE49-F238E27FC236}">
                <a16:creationId xmlns:a16="http://schemas.microsoft.com/office/drawing/2014/main" id="{0AB5EC88-1BF9-21E8-1980-4FD6C2E0DB33}"/>
              </a:ext>
            </a:extLst>
          </p:cNvPr>
          <p:cNvSpPr txBox="1">
            <a:spLocks noChangeArrowheads="1"/>
          </p:cNvSpPr>
          <p:nvPr/>
        </p:nvSpPr>
        <p:spPr bwMode="auto">
          <a:xfrm>
            <a:off x="501889" y="260350"/>
            <a:ext cx="9986724" cy="584775"/>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Het omgevingswet planproces, de intake- en omgevingstafels</a:t>
            </a:r>
          </a:p>
        </p:txBody>
      </p:sp>
    </p:spTree>
    <p:extLst>
      <p:ext uri="{BB962C8B-B14F-4D97-AF65-F5344CB8AC3E}">
        <p14:creationId xmlns:p14="http://schemas.microsoft.com/office/powerpoint/2010/main" val="5980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B294FD0-88C7-A922-0278-5DA4005EDF82}"/>
              </a:ext>
            </a:extLst>
          </p:cNvPr>
          <p:cNvPicPr>
            <a:picLocks noChangeAspect="1"/>
          </p:cNvPicPr>
          <p:nvPr/>
        </p:nvPicPr>
        <p:blipFill>
          <a:blip r:embed="rId2"/>
          <a:stretch>
            <a:fillRect/>
          </a:stretch>
        </p:blipFill>
        <p:spPr>
          <a:xfrm>
            <a:off x="1650694" y="4041576"/>
            <a:ext cx="937746" cy="909700"/>
          </a:xfrm>
          <a:prstGeom prst="rect">
            <a:avLst/>
          </a:prstGeom>
        </p:spPr>
      </p:pic>
      <p:pic>
        <p:nvPicPr>
          <p:cNvPr id="3" name="Afbeelding 2">
            <a:extLst>
              <a:ext uri="{FF2B5EF4-FFF2-40B4-BE49-F238E27FC236}">
                <a16:creationId xmlns:a16="http://schemas.microsoft.com/office/drawing/2014/main" id="{BC14CE3F-F5DC-A434-7AE5-032F63FA74AF}"/>
              </a:ext>
            </a:extLst>
          </p:cNvPr>
          <p:cNvPicPr>
            <a:picLocks noChangeAspect="1"/>
          </p:cNvPicPr>
          <p:nvPr/>
        </p:nvPicPr>
        <p:blipFill>
          <a:blip r:embed="rId2"/>
          <a:stretch>
            <a:fillRect/>
          </a:stretch>
        </p:blipFill>
        <p:spPr>
          <a:xfrm>
            <a:off x="3012740" y="4048059"/>
            <a:ext cx="937746" cy="909700"/>
          </a:xfrm>
          <a:prstGeom prst="rect">
            <a:avLst/>
          </a:prstGeom>
        </p:spPr>
      </p:pic>
      <p:sp>
        <p:nvSpPr>
          <p:cNvPr id="4" name="Tekstvak 3">
            <a:extLst>
              <a:ext uri="{FF2B5EF4-FFF2-40B4-BE49-F238E27FC236}">
                <a16:creationId xmlns:a16="http://schemas.microsoft.com/office/drawing/2014/main" id="{484DC508-831E-FFF0-CB70-3B134AC0F21F}"/>
              </a:ext>
            </a:extLst>
          </p:cNvPr>
          <p:cNvSpPr txBox="1"/>
          <p:nvPr/>
        </p:nvSpPr>
        <p:spPr>
          <a:xfrm>
            <a:off x="228408" y="4101407"/>
            <a:ext cx="1088013" cy="646331"/>
          </a:xfrm>
          <a:prstGeom prst="rect">
            <a:avLst/>
          </a:prstGeom>
          <a:noFill/>
        </p:spPr>
        <p:txBody>
          <a:bodyPr wrap="square" rtlCol="0">
            <a:spAutoFit/>
          </a:bodyPr>
          <a:lstStyle/>
          <a:p>
            <a:r>
              <a:rPr lang="nl-NL" b="1" dirty="0" err="1"/>
              <a:t>Overeen-komsten</a:t>
            </a:r>
            <a:endParaRPr lang="nl-NL" b="1" dirty="0"/>
          </a:p>
        </p:txBody>
      </p:sp>
      <p:sp>
        <p:nvSpPr>
          <p:cNvPr id="5" name="Tekstvak 4">
            <a:extLst>
              <a:ext uri="{FF2B5EF4-FFF2-40B4-BE49-F238E27FC236}">
                <a16:creationId xmlns:a16="http://schemas.microsoft.com/office/drawing/2014/main" id="{9760C7DE-69A0-48EF-922A-8A84E4A1DC33}"/>
              </a:ext>
            </a:extLst>
          </p:cNvPr>
          <p:cNvSpPr txBox="1"/>
          <p:nvPr/>
        </p:nvSpPr>
        <p:spPr>
          <a:xfrm>
            <a:off x="269658" y="3081034"/>
            <a:ext cx="1514275" cy="646331"/>
          </a:xfrm>
          <a:prstGeom prst="rect">
            <a:avLst/>
          </a:prstGeom>
          <a:noFill/>
        </p:spPr>
        <p:txBody>
          <a:bodyPr wrap="square" rtlCol="0">
            <a:spAutoFit/>
          </a:bodyPr>
          <a:lstStyle/>
          <a:p>
            <a:r>
              <a:rPr lang="nl-NL" b="1" dirty="0"/>
              <a:t>Raad betrekken</a:t>
            </a:r>
          </a:p>
        </p:txBody>
      </p:sp>
      <p:sp>
        <p:nvSpPr>
          <p:cNvPr id="10" name="Tekstvak 547">
            <a:extLst>
              <a:ext uri="{FF2B5EF4-FFF2-40B4-BE49-F238E27FC236}">
                <a16:creationId xmlns:a16="http://schemas.microsoft.com/office/drawing/2014/main" id="{1F8FA9CB-0860-0030-2D64-0C4E156BE931}"/>
              </a:ext>
            </a:extLst>
          </p:cNvPr>
          <p:cNvSpPr txBox="1"/>
          <p:nvPr/>
        </p:nvSpPr>
        <p:spPr>
          <a:xfrm>
            <a:off x="329984" y="5567900"/>
            <a:ext cx="11618977" cy="11811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1000" dirty="0">
              <a:effectLst/>
              <a:latin typeface="Arial" panose="020B0604020202020204" pitchFamily="34" charset="0"/>
              <a:ea typeface="DengXian" panose="02010600030101010101" pitchFamily="2" charset="-122"/>
              <a:cs typeface="Arial" panose="020B0604020202020204" pitchFamily="34" charset="0"/>
            </a:endParaRPr>
          </a:p>
          <a:p>
            <a:r>
              <a:rPr lang="nl-NL" sz="1100" dirty="0">
                <a:effectLst/>
                <a:latin typeface="Calibri" panose="020F0502020204030204" pitchFamily="34" charset="0"/>
                <a:ea typeface="DengXian" panose="02010600030101010101" pitchFamily="2" charset="-122"/>
                <a:cs typeface="Arial" panose="020B0604020202020204" pitchFamily="34" charset="0"/>
              </a:rPr>
              <a:t>	</a:t>
            </a:r>
            <a:r>
              <a:rPr lang="nl-NL" dirty="0">
                <a:effectLst/>
                <a:latin typeface="Arial" panose="020B0604020202020204" pitchFamily="34" charset="0"/>
                <a:ea typeface="DengXian" panose="02010600030101010101" pitchFamily="2" charset="-122"/>
                <a:cs typeface="Arial" panose="020B0604020202020204" pitchFamily="34" charset="0"/>
              </a:rPr>
              <a:t>Informeel planproces					Formeel planproces</a:t>
            </a:r>
            <a:endParaRPr lang="nl-NL" dirty="0">
              <a:effectLst/>
              <a:latin typeface="Calibri" panose="020F0502020204030204" pitchFamily="34" charset="0"/>
              <a:ea typeface="DengXian" panose="02010600030101010101" pitchFamily="2" charset="-122"/>
              <a:cs typeface="Arial" panose="020B0604020202020204" pitchFamily="34" charset="0"/>
            </a:endParaRPr>
          </a:p>
          <a:p>
            <a:r>
              <a:rPr lang="nl-NL" sz="400" dirty="0">
                <a:effectLst/>
                <a:latin typeface="Arial" panose="020B0604020202020204" pitchFamily="34" charset="0"/>
                <a:ea typeface="DengXian" panose="02010600030101010101" pitchFamily="2" charset="-122"/>
                <a:cs typeface="Arial" panose="020B0604020202020204" pitchFamily="34" charset="0"/>
              </a:rPr>
              <a:t> </a:t>
            </a:r>
            <a:endParaRPr lang="nl-NL"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nl-NL" sz="1000" dirty="0">
                <a:effectLst/>
                <a:latin typeface="Arial" panose="020B0604020202020204" pitchFamily="34" charset="0"/>
                <a:ea typeface="DengXian" panose="02010600030101010101" pitchFamily="2" charset="-122"/>
                <a:cs typeface="Arial" panose="020B0604020202020204" pitchFamily="34" charset="0"/>
              </a:rPr>
              <a:t>VNG, 2021</a:t>
            </a:r>
            <a:r>
              <a:rPr lang="nl-NL" sz="1000" baseline="30000" dirty="0">
                <a:effectLst/>
                <a:latin typeface="Arial" panose="020B0604020202020204" pitchFamily="34" charset="0"/>
                <a:ea typeface="DengXian" panose="02010600030101010101" pitchFamily="2" charset="-122"/>
                <a:cs typeface="Arial" panose="020B0604020202020204" pitchFamily="34" charset="0"/>
              </a:rPr>
              <a:t>1</a:t>
            </a:r>
            <a:r>
              <a:rPr lang="nl-NL" sz="1000" dirty="0">
                <a:effectLst/>
                <a:latin typeface="Arial" panose="020B0604020202020204" pitchFamily="34" charset="0"/>
                <a:ea typeface="DengXian" panose="02010600030101010101" pitchFamily="2" charset="-122"/>
                <a:cs typeface="Arial" panose="020B0604020202020204" pitchFamily="34" charset="0"/>
              </a:rPr>
              <a:t> met bewerking </a:t>
            </a:r>
            <a:r>
              <a:rPr lang="nl-NL" sz="1000" dirty="0" err="1">
                <a:effectLst/>
                <a:latin typeface="Arial" panose="020B0604020202020204" pitchFamily="34" charset="0"/>
                <a:ea typeface="DengXian" panose="02010600030101010101" pitchFamily="2" charset="-122"/>
                <a:cs typeface="Arial" panose="020B0604020202020204" pitchFamily="34" charset="0"/>
              </a:rPr>
              <a:t>Niemöller</a:t>
            </a:r>
            <a:r>
              <a:rPr lang="nl-NL" sz="1000" dirty="0">
                <a:effectLst/>
                <a:latin typeface="Arial" panose="020B0604020202020204" pitchFamily="34" charset="0"/>
                <a:ea typeface="DengXian" panose="02010600030101010101" pitchFamily="2" charset="-122"/>
                <a:cs typeface="Arial" panose="020B0604020202020204" pitchFamily="34" charset="0"/>
              </a:rPr>
              <a:t>, 2021</a:t>
            </a:r>
            <a:endParaRPr lang="nl-NL" sz="11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11" name="Afbeelding 10">
            <a:extLst>
              <a:ext uri="{FF2B5EF4-FFF2-40B4-BE49-F238E27FC236}">
                <a16:creationId xmlns:a16="http://schemas.microsoft.com/office/drawing/2014/main" id="{24FB4BC9-498D-061A-747D-1CEB274118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530" y="5053030"/>
            <a:ext cx="11469432" cy="818381"/>
          </a:xfrm>
          <a:prstGeom prst="rect">
            <a:avLst/>
          </a:prstGeom>
          <a:noFill/>
          <a:ln>
            <a:noFill/>
          </a:ln>
        </p:spPr>
      </p:pic>
      <p:grpSp>
        <p:nvGrpSpPr>
          <p:cNvPr id="6" name="Groep 5">
            <a:extLst>
              <a:ext uri="{FF2B5EF4-FFF2-40B4-BE49-F238E27FC236}">
                <a16:creationId xmlns:a16="http://schemas.microsoft.com/office/drawing/2014/main" id="{3072270C-4D82-0E67-FDB0-A49C03FB5F55}"/>
              </a:ext>
            </a:extLst>
          </p:cNvPr>
          <p:cNvGrpSpPr/>
          <p:nvPr/>
        </p:nvGrpSpPr>
        <p:grpSpPr>
          <a:xfrm>
            <a:off x="6371294" y="5070113"/>
            <a:ext cx="838200" cy="1181100"/>
            <a:chOff x="0" y="0"/>
            <a:chExt cx="838200" cy="920750"/>
          </a:xfrm>
        </p:grpSpPr>
        <p:cxnSp>
          <p:nvCxnSpPr>
            <p:cNvPr id="7" name="Rechte verbindingslijn 6">
              <a:extLst>
                <a:ext uri="{FF2B5EF4-FFF2-40B4-BE49-F238E27FC236}">
                  <a16:creationId xmlns:a16="http://schemas.microsoft.com/office/drawing/2014/main" id="{EF3549E3-914F-FB63-C9A2-D863AD368E4C}"/>
                </a:ext>
              </a:extLst>
            </p:cNvPr>
            <p:cNvCxnSpPr/>
            <p:nvPr/>
          </p:nvCxnSpPr>
          <p:spPr>
            <a:xfrm>
              <a:off x="412750" y="0"/>
              <a:ext cx="12700" cy="92075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Vrije vorm: vorm 7">
              <a:extLst>
                <a:ext uri="{FF2B5EF4-FFF2-40B4-BE49-F238E27FC236}">
                  <a16:creationId xmlns:a16="http://schemas.microsoft.com/office/drawing/2014/main" id="{1BF5F6E1-94E7-272A-4799-BBCD50C9E625}"/>
                </a:ext>
              </a:extLst>
            </p:cNvPr>
            <p:cNvSpPr/>
            <p:nvPr/>
          </p:nvSpPr>
          <p:spPr>
            <a:xfrm>
              <a:off x="0" y="527050"/>
              <a:ext cx="838200" cy="152400"/>
            </a:xfrm>
            <a:custGeom>
              <a:avLst/>
              <a:gdLst>
                <a:gd name="connsiteX0" fmla="*/ 0 w 838200"/>
                <a:gd name="connsiteY0" fmla="*/ 0 h 444515"/>
                <a:gd name="connsiteX1" fmla="*/ 387350 w 838200"/>
                <a:gd name="connsiteY1" fmla="*/ 444500 h 444515"/>
                <a:gd name="connsiteX2" fmla="*/ 838200 w 838200"/>
                <a:gd name="connsiteY2" fmla="*/ 12700 h 444515"/>
              </a:gdLst>
              <a:ahLst/>
              <a:cxnLst>
                <a:cxn ang="0">
                  <a:pos x="connsiteX0" y="connsiteY0"/>
                </a:cxn>
                <a:cxn ang="0">
                  <a:pos x="connsiteX1" y="connsiteY1"/>
                </a:cxn>
                <a:cxn ang="0">
                  <a:pos x="connsiteX2" y="connsiteY2"/>
                </a:cxn>
              </a:cxnLst>
              <a:rect l="l" t="t" r="r" b="b"/>
              <a:pathLst>
                <a:path w="838200" h="444515">
                  <a:moveTo>
                    <a:pt x="0" y="0"/>
                  </a:moveTo>
                  <a:cubicBezTo>
                    <a:pt x="123825" y="221191"/>
                    <a:pt x="247650" y="442383"/>
                    <a:pt x="387350" y="444500"/>
                  </a:cubicBezTo>
                  <a:cubicBezTo>
                    <a:pt x="527050" y="446617"/>
                    <a:pt x="682625" y="229658"/>
                    <a:pt x="838200" y="12700"/>
                  </a:cubicBezTo>
                </a:path>
              </a:pathLst>
            </a:custGeom>
            <a:noFill/>
            <a:ln w="34925">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cxnSp>
        <p:nvCxnSpPr>
          <p:cNvPr id="43" name="Rechte verbindingslijn 42">
            <a:extLst>
              <a:ext uri="{FF2B5EF4-FFF2-40B4-BE49-F238E27FC236}">
                <a16:creationId xmlns:a16="http://schemas.microsoft.com/office/drawing/2014/main" id="{D2BAF092-CE55-6F5C-151F-50180C2BF055}"/>
              </a:ext>
            </a:extLst>
          </p:cNvPr>
          <p:cNvCxnSpPr/>
          <p:nvPr/>
        </p:nvCxnSpPr>
        <p:spPr>
          <a:xfrm>
            <a:off x="2119567" y="3176337"/>
            <a:ext cx="0" cy="248432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1AF54E2E-E467-58F0-BE96-46E11F29262C}"/>
              </a:ext>
            </a:extLst>
          </p:cNvPr>
          <p:cNvCxnSpPr/>
          <p:nvPr/>
        </p:nvCxnSpPr>
        <p:spPr>
          <a:xfrm>
            <a:off x="3481613" y="3176337"/>
            <a:ext cx="0" cy="248432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5" name="Pijl: links/rechts 44">
            <a:extLst>
              <a:ext uri="{FF2B5EF4-FFF2-40B4-BE49-F238E27FC236}">
                <a16:creationId xmlns:a16="http://schemas.microsoft.com/office/drawing/2014/main" id="{D6F8B894-EF65-C229-491E-1DB2C48F6475}"/>
              </a:ext>
            </a:extLst>
          </p:cNvPr>
          <p:cNvSpPr/>
          <p:nvPr/>
        </p:nvSpPr>
        <p:spPr>
          <a:xfrm>
            <a:off x="2209800" y="3404199"/>
            <a:ext cx="1183680" cy="3231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Tekstvak 45">
            <a:extLst>
              <a:ext uri="{FF2B5EF4-FFF2-40B4-BE49-F238E27FC236}">
                <a16:creationId xmlns:a16="http://schemas.microsoft.com/office/drawing/2014/main" id="{831EB09B-3F15-C9D7-2AFE-9308D3EE98D9}"/>
              </a:ext>
            </a:extLst>
          </p:cNvPr>
          <p:cNvSpPr txBox="1"/>
          <p:nvPr/>
        </p:nvSpPr>
        <p:spPr>
          <a:xfrm>
            <a:off x="331535" y="2244947"/>
            <a:ext cx="1514275" cy="369332"/>
          </a:xfrm>
          <a:prstGeom prst="rect">
            <a:avLst/>
          </a:prstGeom>
          <a:noFill/>
        </p:spPr>
        <p:txBody>
          <a:bodyPr wrap="square" rtlCol="0">
            <a:spAutoFit/>
          </a:bodyPr>
          <a:lstStyle/>
          <a:p>
            <a:r>
              <a:rPr lang="nl-NL" b="1" dirty="0"/>
              <a:t>Participatie</a:t>
            </a:r>
          </a:p>
        </p:txBody>
      </p:sp>
      <p:sp>
        <p:nvSpPr>
          <p:cNvPr id="47" name="Tekstvak 46">
            <a:extLst>
              <a:ext uri="{FF2B5EF4-FFF2-40B4-BE49-F238E27FC236}">
                <a16:creationId xmlns:a16="http://schemas.microsoft.com/office/drawing/2014/main" id="{A8D2943E-15A5-B569-AC7D-D9D7CF8625EA}"/>
              </a:ext>
            </a:extLst>
          </p:cNvPr>
          <p:cNvSpPr txBox="1"/>
          <p:nvPr/>
        </p:nvSpPr>
        <p:spPr>
          <a:xfrm>
            <a:off x="386535" y="1405865"/>
            <a:ext cx="1514275" cy="369332"/>
          </a:xfrm>
          <a:prstGeom prst="rect">
            <a:avLst/>
          </a:prstGeom>
          <a:noFill/>
        </p:spPr>
        <p:txBody>
          <a:bodyPr wrap="square" rtlCol="0">
            <a:spAutoFit/>
          </a:bodyPr>
          <a:lstStyle/>
          <a:p>
            <a:r>
              <a:rPr lang="nl-NL" b="1" dirty="0"/>
              <a:t>Trechteren</a:t>
            </a:r>
          </a:p>
        </p:txBody>
      </p:sp>
      <p:sp>
        <p:nvSpPr>
          <p:cNvPr id="48" name="Tekstvak 47">
            <a:extLst>
              <a:ext uri="{FF2B5EF4-FFF2-40B4-BE49-F238E27FC236}">
                <a16:creationId xmlns:a16="http://schemas.microsoft.com/office/drawing/2014/main" id="{184E4407-FB24-1183-EB7B-D041FD5A027F}"/>
              </a:ext>
            </a:extLst>
          </p:cNvPr>
          <p:cNvSpPr txBox="1"/>
          <p:nvPr/>
        </p:nvSpPr>
        <p:spPr>
          <a:xfrm rot="18207046">
            <a:off x="1206698" y="1605817"/>
            <a:ext cx="1929986" cy="369332"/>
          </a:xfrm>
          <a:prstGeom prst="rect">
            <a:avLst/>
          </a:prstGeom>
          <a:noFill/>
        </p:spPr>
        <p:txBody>
          <a:bodyPr wrap="square" rtlCol="0">
            <a:spAutoFit/>
          </a:bodyPr>
          <a:lstStyle/>
          <a:p>
            <a:r>
              <a:rPr lang="nl-NL" dirty="0"/>
              <a:t>Gereedschap</a:t>
            </a:r>
          </a:p>
        </p:txBody>
      </p:sp>
      <p:sp>
        <p:nvSpPr>
          <p:cNvPr id="49" name="Tekstvak 48">
            <a:extLst>
              <a:ext uri="{FF2B5EF4-FFF2-40B4-BE49-F238E27FC236}">
                <a16:creationId xmlns:a16="http://schemas.microsoft.com/office/drawing/2014/main" id="{47CB07B7-4768-B738-3D74-1A625141755C}"/>
              </a:ext>
            </a:extLst>
          </p:cNvPr>
          <p:cNvSpPr txBox="1"/>
          <p:nvPr/>
        </p:nvSpPr>
        <p:spPr>
          <a:xfrm rot="18207046">
            <a:off x="2428486" y="1580617"/>
            <a:ext cx="1929986" cy="369332"/>
          </a:xfrm>
          <a:prstGeom prst="rect">
            <a:avLst/>
          </a:prstGeom>
          <a:noFill/>
        </p:spPr>
        <p:txBody>
          <a:bodyPr wrap="square" rtlCol="0">
            <a:spAutoFit/>
          </a:bodyPr>
          <a:lstStyle/>
          <a:p>
            <a:r>
              <a:rPr lang="nl-NL" dirty="0"/>
              <a:t>Gereedschap</a:t>
            </a:r>
          </a:p>
        </p:txBody>
      </p:sp>
      <p:sp>
        <p:nvSpPr>
          <p:cNvPr id="50" name="Tekstvak 49">
            <a:extLst>
              <a:ext uri="{FF2B5EF4-FFF2-40B4-BE49-F238E27FC236}">
                <a16:creationId xmlns:a16="http://schemas.microsoft.com/office/drawing/2014/main" id="{DB390909-00CF-ABB1-5D14-DC1E5A11447E}"/>
              </a:ext>
            </a:extLst>
          </p:cNvPr>
          <p:cNvSpPr txBox="1"/>
          <p:nvPr/>
        </p:nvSpPr>
        <p:spPr>
          <a:xfrm rot="18207046">
            <a:off x="2809232" y="1622554"/>
            <a:ext cx="1929986" cy="369332"/>
          </a:xfrm>
          <a:prstGeom prst="rect">
            <a:avLst/>
          </a:prstGeom>
          <a:noFill/>
        </p:spPr>
        <p:txBody>
          <a:bodyPr wrap="square" rtlCol="0">
            <a:spAutoFit/>
          </a:bodyPr>
          <a:lstStyle/>
          <a:p>
            <a:r>
              <a:rPr lang="nl-NL" dirty="0"/>
              <a:t>Gereedschap</a:t>
            </a:r>
          </a:p>
        </p:txBody>
      </p:sp>
      <p:sp>
        <p:nvSpPr>
          <p:cNvPr id="51" name="Tekstvak 50">
            <a:extLst>
              <a:ext uri="{FF2B5EF4-FFF2-40B4-BE49-F238E27FC236}">
                <a16:creationId xmlns:a16="http://schemas.microsoft.com/office/drawing/2014/main" id="{BCF58EB5-7B03-96B7-A629-E0F29D310E52}"/>
              </a:ext>
            </a:extLst>
          </p:cNvPr>
          <p:cNvSpPr txBox="1"/>
          <p:nvPr/>
        </p:nvSpPr>
        <p:spPr>
          <a:xfrm rot="18207046">
            <a:off x="3866016" y="1552282"/>
            <a:ext cx="1929986" cy="369332"/>
          </a:xfrm>
          <a:prstGeom prst="rect">
            <a:avLst/>
          </a:prstGeom>
          <a:noFill/>
        </p:spPr>
        <p:txBody>
          <a:bodyPr wrap="square" rtlCol="0">
            <a:spAutoFit/>
          </a:bodyPr>
          <a:lstStyle/>
          <a:p>
            <a:r>
              <a:rPr lang="nl-NL" dirty="0"/>
              <a:t>Gereedschap</a:t>
            </a:r>
          </a:p>
        </p:txBody>
      </p:sp>
      <p:sp>
        <p:nvSpPr>
          <p:cNvPr id="52" name="Tekstvak 51">
            <a:extLst>
              <a:ext uri="{FF2B5EF4-FFF2-40B4-BE49-F238E27FC236}">
                <a16:creationId xmlns:a16="http://schemas.microsoft.com/office/drawing/2014/main" id="{BA218BE0-1628-6AD8-A562-DC315E0115C5}"/>
              </a:ext>
            </a:extLst>
          </p:cNvPr>
          <p:cNvSpPr txBox="1"/>
          <p:nvPr/>
        </p:nvSpPr>
        <p:spPr>
          <a:xfrm rot="18207046">
            <a:off x="9576314" y="1849909"/>
            <a:ext cx="1929986" cy="369332"/>
          </a:xfrm>
          <a:prstGeom prst="rect">
            <a:avLst/>
          </a:prstGeom>
          <a:noFill/>
        </p:spPr>
        <p:txBody>
          <a:bodyPr wrap="square" rtlCol="0">
            <a:spAutoFit/>
          </a:bodyPr>
          <a:lstStyle/>
          <a:p>
            <a:r>
              <a:rPr lang="nl-NL" dirty="0"/>
              <a:t>Gereedschap</a:t>
            </a:r>
          </a:p>
        </p:txBody>
      </p:sp>
      <p:sp>
        <p:nvSpPr>
          <p:cNvPr id="53" name="Tekstvak 52">
            <a:extLst>
              <a:ext uri="{FF2B5EF4-FFF2-40B4-BE49-F238E27FC236}">
                <a16:creationId xmlns:a16="http://schemas.microsoft.com/office/drawing/2014/main" id="{12E12CB9-D244-CA63-5EC7-CBDFB500C0D9}"/>
              </a:ext>
            </a:extLst>
          </p:cNvPr>
          <p:cNvSpPr txBox="1"/>
          <p:nvPr/>
        </p:nvSpPr>
        <p:spPr>
          <a:xfrm rot="18207046">
            <a:off x="5174478" y="1730573"/>
            <a:ext cx="1929986" cy="369332"/>
          </a:xfrm>
          <a:prstGeom prst="rect">
            <a:avLst/>
          </a:prstGeom>
          <a:noFill/>
        </p:spPr>
        <p:txBody>
          <a:bodyPr wrap="square" rtlCol="0">
            <a:spAutoFit/>
          </a:bodyPr>
          <a:lstStyle/>
          <a:p>
            <a:r>
              <a:rPr lang="nl-NL" dirty="0"/>
              <a:t>Gereedschap</a:t>
            </a:r>
          </a:p>
        </p:txBody>
      </p:sp>
      <p:cxnSp>
        <p:nvCxnSpPr>
          <p:cNvPr id="54" name="Rechte verbindingslijn 53">
            <a:extLst>
              <a:ext uri="{FF2B5EF4-FFF2-40B4-BE49-F238E27FC236}">
                <a16:creationId xmlns:a16="http://schemas.microsoft.com/office/drawing/2014/main" id="{2F41A05D-C603-7EFA-280F-695B3CB30068}"/>
              </a:ext>
            </a:extLst>
          </p:cNvPr>
          <p:cNvCxnSpPr/>
          <p:nvPr/>
        </p:nvCxnSpPr>
        <p:spPr>
          <a:xfrm>
            <a:off x="5086363" y="3206138"/>
            <a:ext cx="0" cy="248432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55" name="Tekstvak 54">
            <a:extLst>
              <a:ext uri="{FF2B5EF4-FFF2-40B4-BE49-F238E27FC236}">
                <a16:creationId xmlns:a16="http://schemas.microsoft.com/office/drawing/2014/main" id="{033A04E4-C828-7BF5-5027-42B9E46FBDC1}"/>
              </a:ext>
            </a:extLst>
          </p:cNvPr>
          <p:cNvSpPr txBox="1"/>
          <p:nvPr/>
        </p:nvSpPr>
        <p:spPr>
          <a:xfrm>
            <a:off x="2363908" y="3128038"/>
            <a:ext cx="1514275" cy="369332"/>
          </a:xfrm>
          <a:prstGeom prst="rect">
            <a:avLst/>
          </a:prstGeom>
          <a:noFill/>
        </p:spPr>
        <p:txBody>
          <a:bodyPr wrap="square" rtlCol="0">
            <a:spAutoFit/>
          </a:bodyPr>
          <a:lstStyle/>
          <a:p>
            <a:r>
              <a:rPr lang="nl-NL" i="1" dirty="0"/>
              <a:t>Dialoog</a:t>
            </a:r>
          </a:p>
        </p:txBody>
      </p:sp>
      <p:sp>
        <p:nvSpPr>
          <p:cNvPr id="56" name="Tekstvak 55">
            <a:extLst>
              <a:ext uri="{FF2B5EF4-FFF2-40B4-BE49-F238E27FC236}">
                <a16:creationId xmlns:a16="http://schemas.microsoft.com/office/drawing/2014/main" id="{C6AF7443-F70E-638E-72D7-882978172F26}"/>
              </a:ext>
            </a:extLst>
          </p:cNvPr>
          <p:cNvSpPr txBox="1"/>
          <p:nvPr/>
        </p:nvSpPr>
        <p:spPr>
          <a:xfrm>
            <a:off x="4748096" y="3217512"/>
            <a:ext cx="1514275" cy="369332"/>
          </a:xfrm>
          <a:prstGeom prst="rect">
            <a:avLst/>
          </a:prstGeom>
          <a:noFill/>
        </p:spPr>
        <p:txBody>
          <a:bodyPr wrap="square" rtlCol="0">
            <a:spAutoFit/>
          </a:bodyPr>
          <a:lstStyle/>
          <a:p>
            <a:r>
              <a:rPr lang="nl-NL" i="1" dirty="0"/>
              <a:t>Debat</a:t>
            </a:r>
          </a:p>
        </p:txBody>
      </p:sp>
      <p:sp>
        <p:nvSpPr>
          <p:cNvPr id="9" name="Text Box 30">
            <a:extLst>
              <a:ext uri="{FF2B5EF4-FFF2-40B4-BE49-F238E27FC236}">
                <a16:creationId xmlns:a16="http://schemas.microsoft.com/office/drawing/2014/main" id="{24C46503-6AC3-C61E-71B8-A3B9C30BFF33}"/>
              </a:ext>
            </a:extLst>
          </p:cNvPr>
          <p:cNvSpPr txBox="1">
            <a:spLocks noChangeArrowheads="1"/>
          </p:cNvSpPr>
          <p:nvPr/>
        </p:nvSpPr>
        <p:spPr bwMode="auto">
          <a:xfrm>
            <a:off x="501889" y="260350"/>
            <a:ext cx="9986724" cy="584775"/>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Het omgevingswet planproces, de intake- en omgevingstafels</a:t>
            </a:r>
          </a:p>
        </p:txBody>
      </p:sp>
    </p:spTree>
    <p:extLst>
      <p:ext uri="{BB962C8B-B14F-4D97-AF65-F5344CB8AC3E}">
        <p14:creationId xmlns:p14="http://schemas.microsoft.com/office/powerpoint/2010/main" val="75000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a:extLst>
              <a:ext uri="{FF2B5EF4-FFF2-40B4-BE49-F238E27FC236}">
                <a16:creationId xmlns:a16="http://schemas.microsoft.com/office/drawing/2014/main" id="{DE4BF459-7A90-C638-A0A0-90BEA0368985}"/>
              </a:ext>
            </a:extLst>
          </p:cNvPr>
          <p:cNvSpPr txBox="1">
            <a:spLocks noChangeArrowheads="1"/>
          </p:cNvSpPr>
          <p:nvPr/>
        </p:nvSpPr>
        <p:spPr bwMode="auto">
          <a:xfrm>
            <a:off x="1739106" y="250567"/>
            <a:ext cx="8713788" cy="1077218"/>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Alles op een rij in een fictieve casus, zelf instrumenten in het planproces klikken</a:t>
            </a:r>
          </a:p>
        </p:txBody>
      </p:sp>
      <p:sp>
        <p:nvSpPr>
          <p:cNvPr id="3" name="Punthaak 22">
            <a:extLst>
              <a:ext uri="{FF2B5EF4-FFF2-40B4-BE49-F238E27FC236}">
                <a16:creationId xmlns:a16="http://schemas.microsoft.com/office/drawing/2014/main" id="{0E9BBC60-C714-D656-D43E-07DB6F96F217}"/>
              </a:ext>
            </a:extLst>
          </p:cNvPr>
          <p:cNvSpPr>
            <a:spLocks noChangeArrowheads="1"/>
          </p:cNvSpPr>
          <p:nvPr/>
        </p:nvSpPr>
        <p:spPr bwMode="auto">
          <a:xfrm>
            <a:off x="960854" y="3091197"/>
            <a:ext cx="1438275" cy="523875"/>
          </a:xfrm>
          <a:prstGeom prst="chevron">
            <a:avLst>
              <a:gd name="adj" fmla="val 50003"/>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60960" rIns="0" bIns="6096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Verkennen mogelijkheden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4" name="Vijfhoek 21">
            <a:extLst>
              <a:ext uri="{FF2B5EF4-FFF2-40B4-BE49-F238E27FC236}">
                <a16:creationId xmlns:a16="http://schemas.microsoft.com/office/drawing/2014/main" id="{00FA2819-F885-3D4B-2130-DBBDE31B21F4}"/>
              </a:ext>
            </a:extLst>
          </p:cNvPr>
          <p:cNvSpPr>
            <a:spLocks noChangeArrowheads="1"/>
          </p:cNvSpPr>
          <p:nvPr/>
        </p:nvSpPr>
        <p:spPr bwMode="auto">
          <a:xfrm>
            <a:off x="960854" y="1540394"/>
            <a:ext cx="1419225" cy="504825"/>
          </a:xfrm>
          <a:prstGeom prst="homePlate">
            <a:avLst>
              <a:gd name="adj" fmla="val 50005"/>
            </a:avLst>
          </a:prstGeom>
          <a:solidFill>
            <a:srgbClr val="77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mn-ea"/>
                <a:cs typeface="Arial" panose="020B0604020202020204" pitchFamily="34" charset="0"/>
              </a:rPr>
              <a:t>Intake</a:t>
            </a:r>
            <a:endParaRPr kumimoji="0" lang="nl-NL" altLang="nl-NL" sz="120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mn-ea"/>
                <a:cs typeface="Arial" panose="020B0604020202020204" pitchFamily="34" charset="0"/>
              </a:rPr>
              <a:t>initiatief</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1D4BAA0D-5478-47E3-EF29-709655B206F7}"/>
              </a:ext>
            </a:extLst>
          </p:cNvPr>
          <p:cNvSpPr>
            <a:spLocks noChangeArrowheads="1"/>
          </p:cNvSpPr>
          <p:nvPr/>
        </p:nvSpPr>
        <p:spPr bwMode="auto">
          <a:xfrm>
            <a:off x="275007" y="1388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5">
            <a:extLst>
              <a:ext uri="{FF2B5EF4-FFF2-40B4-BE49-F238E27FC236}">
                <a16:creationId xmlns:a16="http://schemas.microsoft.com/office/drawing/2014/main" id="{ECEC7EDA-8A83-EF92-F0E4-2DE517C8D2F2}"/>
              </a:ext>
            </a:extLst>
          </p:cNvPr>
          <p:cNvSpPr>
            <a:spLocks noChangeArrowheads="1"/>
          </p:cNvSpPr>
          <p:nvPr/>
        </p:nvSpPr>
        <p:spPr bwMode="auto">
          <a:xfrm>
            <a:off x="2811951" y="1613869"/>
            <a:ext cx="84191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 1 Zet je plan duidelijk op papier </a:t>
            </a:r>
            <a:endParaRPr kumimoji="0" lang="nl-NL" altLang="nl-NL"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 vragenlijst of het dashboard uit paragraaf 12.5.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 weet je kort en bondig waar het plan over gaat. </a:t>
            </a:r>
            <a:endParaRPr kumimoji="0" lang="nl-NL" altLang="nl-NL"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7">
            <a:extLst>
              <a:ext uri="{FF2B5EF4-FFF2-40B4-BE49-F238E27FC236}">
                <a16:creationId xmlns:a16="http://schemas.microsoft.com/office/drawing/2014/main" id="{C7EAC330-7F68-CAF1-E444-CFCD829208EA}"/>
              </a:ext>
            </a:extLst>
          </p:cNvPr>
          <p:cNvSpPr>
            <a:spLocks noChangeArrowheads="1"/>
          </p:cNvSpPr>
          <p:nvPr/>
        </p:nvSpPr>
        <p:spPr bwMode="auto">
          <a:xfrm>
            <a:off x="2811951" y="3034526"/>
            <a:ext cx="890336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 2 Bepaald de impact	</a:t>
            </a:r>
            <a:endParaRPr kumimoji="0" lang="nl-NL" altLang="nl-NL" b="1"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Impactchecker vragen voor waar de impact zit waarop je je richt in de participatie uit paragraaf 13.1.</a:t>
            </a:r>
            <a:endParaRPr kumimoji="0" lang="nl-NL" altLang="nl-NL"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 je iets beter weet waar de impact hem in zit, kun je beter een passende participatie instrumenten kiezen.</a:t>
            </a:r>
            <a:endParaRPr kumimoji="0" lang="nl-NL" altLang="nl-NL"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107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a:extLst>
              <a:ext uri="{FF2B5EF4-FFF2-40B4-BE49-F238E27FC236}">
                <a16:creationId xmlns:a16="http://schemas.microsoft.com/office/drawing/2014/main" id="{DE4BF459-7A90-C638-A0A0-90BEA0368985}"/>
              </a:ext>
            </a:extLst>
          </p:cNvPr>
          <p:cNvSpPr txBox="1">
            <a:spLocks noChangeArrowheads="1"/>
          </p:cNvSpPr>
          <p:nvPr/>
        </p:nvSpPr>
        <p:spPr bwMode="auto">
          <a:xfrm>
            <a:off x="1739106" y="250567"/>
            <a:ext cx="8713788" cy="1077218"/>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Alles op een rij in een fictieve casus, zelf instrumenten in het planproces klikken</a:t>
            </a:r>
          </a:p>
        </p:txBody>
      </p:sp>
      <p:sp>
        <p:nvSpPr>
          <p:cNvPr id="3" name="Punthaak 22">
            <a:extLst>
              <a:ext uri="{FF2B5EF4-FFF2-40B4-BE49-F238E27FC236}">
                <a16:creationId xmlns:a16="http://schemas.microsoft.com/office/drawing/2014/main" id="{0E9BBC60-C714-D656-D43E-07DB6F96F217}"/>
              </a:ext>
            </a:extLst>
          </p:cNvPr>
          <p:cNvSpPr>
            <a:spLocks noChangeArrowheads="1"/>
          </p:cNvSpPr>
          <p:nvPr/>
        </p:nvSpPr>
        <p:spPr bwMode="auto">
          <a:xfrm>
            <a:off x="960854" y="1592408"/>
            <a:ext cx="1438275" cy="523875"/>
          </a:xfrm>
          <a:prstGeom prst="chevron">
            <a:avLst>
              <a:gd name="adj" fmla="val 50003"/>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60960" rIns="0" bIns="6096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Verkennen mogelijkheden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1D4BAA0D-5478-47E3-EF29-709655B206F7}"/>
              </a:ext>
            </a:extLst>
          </p:cNvPr>
          <p:cNvSpPr>
            <a:spLocks noChangeArrowheads="1"/>
          </p:cNvSpPr>
          <p:nvPr/>
        </p:nvSpPr>
        <p:spPr bwMode="auto">
          <a:xfrm>
            <a:off x="275007" y="1388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7">
            <a:extLst>
              <a:ext uri="{FF2B5EF4-FFF2-40B4-BE49-F238E27FC236}">
                <a16:creationId xmlns:a16="http://schemas.microsoft.com/office/drawing/2014/main" id="{C7EAC330-7F68-CAF1-E444-CFCD829208EA}"/>
              </a:ext>
            </a:extLst>
          </p:cNvPr>
          <p:cNvSpPr>
            <a:spLocks noChangeArrowheads="1"/>
          </p:cNvSpPr>
          <p:nvPr/>
        </p:nvSpPr>
        <p:spPr bwMode="auto">
          <a:xfrm>
            <a:off x="2811101" y="1665812"/>
            <a:ext cx="890336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 2 Bepaald de impact	</a:t>
            </a:r>
            <a:endParaRPr kumimoji="0" lang="nl-NL" altLang="nl-NL" b="1"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Impactchecker vragen voor waar de impact zit waarop je je richt in de participatie uit paragraaf 13.1.</a:t>
            </a:r>
            <a:endParaRPr kumimoji="0" lang="nl-NL" altLang="nl-NL"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 je iets beter weet waar de impact hem in zit, kun je beter een passende participatie instrumenten kiezen.</a:t>
            </a:r>
            <a:endParaRPr kumimoji="0" lang="nl-NL" altLang="nl-NL" b="0" i="0" u="none" strike="noStrike" cap="none" normalizeH="0" baseline="0" dirty="0">
              <a:ln>
                <a:noFill/>
              </a:ln>
              <a:solidFill>
                <a:schemeClr val="tx1"/>
              </a:solidFill>
              <a:effectLst/>
              <a:latin typeface="Arial" panose="020B0604020202020204" pitchFamily="34" charset="0"/>
            </a:endParaRPr>
          </a:p>
        </p:txBody>
      </p:sp>
      <p:grpSp>
        <p:nvGrpSpPr>
          <p:cNvPr id="50" name="Groep 49">
            <a:extLst>
              <a:ext uri="{FF2B5EF4-FFF2-40B4-BE49-F238E27FC236}">
                <a16:creationId xmlns:a16="http://schemas.microsoft.com/office/drawing/2014/main" id="{5D99043F-E2DB-98C8-3181-E9274F3098CE}"/>
              </a:ext>
            </a:extLst>
          </p:cNvPr>
          <p:cNvGrpSpPr/>
          <p:nvPr/>
        </p:nvGrpSpPr>
        <p:grpSpPr>
          <a:xfrm>
            <a:off x="6886484" y="3539337"/>
            <a:ext cx="4546954" cy="469900"/>
            <a:chOff x="-577214" y="0"/>
            <a:chExt cx="4540126" cy="469900"/>
          </a:xfrm>
        </p:grpSpPr>
        <p:grpSp>
          <p:nvGrpSpPr>
            <p:cNvPr id="51" name="Groep 50">
              <a:extLst>
                <a:ext uri="{FF2B5EF4-FFF2-40B4-BE49-F238E27FC236}">
                  <a16:creationId xmlns:a16="http://schemas.microsoft.com/office/drawing/2014/main" id="{02378CB4-EF5E-16C8-6212-62AD979CAF85}"/>
                </a:ext>
              </a:extLst>
            </p:cNvPr>
            <p:cNvGrpSpPr/>
            <p:nvPr/>
          </p:nvGrpSpPr>
          <p:grpSpPr>
            <a:xfrm>
              <a:off x="1098550" y="133350"/>
              <a:ext cx="1605915" cy="133350"/>
              <a:chOff x="0" y="0"/>
              <a:chExt cx="1606379" cy="265410"/>
            </a:xfrm>
          </p:grpSpPr>
          <p:sp>
            <p:nvSpPr>
              <p:cNvPr id="54" name="Rechthoek 53">
                <a:extLst>
                  <a:ext uri="{FF2B5EF4-FFF2-40B4-BE49-F238E27FC236}">
                    <a16:creationId xmlns:a16="http://schemas.microsoft.com/office/drawing/2014/main" id="{EC9BA65F-4771-0050-90F8-0C6E298F3466}"/>
                  </a:ext>
                </a:extLst>
              </p:cNvPr>
              <p:cNvSpPr/>
              <p:nvPr/>
            </p:nvSpPr>
            <p:spPr bwMode="auto">
              <a:xfrm>
                <a:off x="0" y="0"/>
                <a:ext cx="1606379" cy="265410"/>
              </a:xfrm>
              <a:prstGeom prst="rect">
                <a:avLst/>
              </a:prstGeom>
              <a:gradFill flip="none" rotWithShape="1">
                <a:gsLst>
                  <a:gs pos="0">
                    <a:srgbClr val="FF0000"/>
                  </a:gs>
                  <a:gs pos="50000">
                    <a:srgbClr val="FFC000"/>
                  </a:gs>
                  <a:gs pos="100000">
                    <a:srgbClr val="92D050"/>
                  </a:gs>
                </a:gsLst>
                <a:lin ang="10800000" scaled="1"/>
                <a:tileRect/>
              </a:gra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sz="1600"/>
              </a:p>
            </p:txBody>
          </p:sp>
          <p:cxnSp>
            <p:nvCxnSpPr>
              <p:cNvPr id="55" name="Rechte verbindingslijn 54">
                <a:extLst>
                  <a:ext uri="{FF2B5EF4-FFF2-40B4-BE49-F238E27FC236}">
                    <a16:creationId xmlns:a16="http://schemas.microsoft.com/office/drawing/2014/main" id="{4CA86CA9-AE0C-2421-7CD6-42652D82E762}"/>
                  </a:ext>
                </a:extLst>
              </p:cNvPr>
              <p:cNvCxnSpPr/>
              <p:nvPr/>
            </p:nvCxnSpPr>
            <p:spPr bwMode="auto">
              <a:xfrm>
                <a:off x="283000" y="0"/>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Rechte verbindingslijn 55">
                <a:extLst>
                  <a:ext uri="{FF2B5EF4-FFF2-40B4-BE49-F238E27FC236}">
                    <a16:creationId xmlns:a16="http://schemas.microsoft.com/office/drawing/2014/main" id="{9EFEECAD-E941-343F-9FF1-5BF05BB19740}"/>
                  </a:ext>
                </a:extLst>
              </p:cNvPr>
              <p:cNvCxnSpPr/>
              <p:nvPr/>
            </p:nvCxnSpPr>
            <p:spPr bwMode="auto">
              <a:xfrm>
                <a:off x="591517" y="18586"/>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Rechte verbindingslijn 56">
                <a:extLst>
                  <a:ext uri="{FF2B5EF4-FFF2-40B4-BE49-F238E27FC236}">
                    <a16:creationId xmlns:a16="http://schemas.microsoft.com/office/drawing/2014/main" id="{07142A2E-45B6-A6BD-4139-437576C202FD}"/>
                  </a:ext>
                </a:extLst>
              </p:cNvPr>
              <p:cNvCxnSpPr/>
              <p:nvPr/>
            </p:nvCxnSpPr>
            <p:spPr bwMode="auto">
              <a:xfrm>
                <a:off x="1290325" y="7929"/>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Rechte verbindingslijn 57">
                <a:extLst>
                  <a:ext uri="{FF2B5EF4-FFF2-40B4-BE49-F238E27FC236}">
                    <a16:creationId xmlns:a16="http://schemas.microsoft.com/office/drawing/2014/main" id="{AE60A834-34E1-5502-6973-F054A209886F}"/>
                  </a:ext>
                </a:extLst>
              </p:cNvPr>
              <p:cNvCxnSpPr/>
              <p:nvPr/>
            </p:nvCxnSpPr>
            <p:spPr bwMode="auto">
              <a:xfrm>
                <a:off x="929768" y="9922"/>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2" name="Tekstvak 443">
              <a:extLst>
                <a:ext uri="{FF2B5EF4-FFF2-40B4-BE49-F238E27FC236}">
                  <a16:creationId xmlns:a16="http://schemas.microsoft.com/office/drawing/2014/main" id="{5A7948E4-94C1-FCF6-C4BA-A6E88A155DAC}"/>
                </a:ext>
              </a:extLst>
            </p:cNvPr>
            <p:cNvSpPr txBox="1"/>
            <p:nvPr/>
          </p:nvSpPr>
          <p:spPr>
            <a:xfrm>
              <a:off x="-577214" y="6350"/>
              <a:ext cx="1605915" cy="409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nl-NL" sz="1600" dirty="0">
                  <a:effectLst/>
                  <a:latin typeface="Arial" panose="020B0604020202020204" pitchFamily="34" charset="0"/>
                  <a:ea typeface="DengXian" panose="02010600030101010101" pitchFamily="2" charset="-122"/>
                  <a:cs typeface="Arial" panose="020B0604020202020204" pitchFamily="34" charset="0"/>
                </a:rPr>
                <a:t>Bijna helemaal passend</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53" name="Tekstvak 425">
              <a:extLst>
                <a:ext uri="{FF2B5EF4-FFF2-40B4-BE49-F238E27FC236}">
                  <a16:creationId xmlns:a16="http://schemas.microsoft.com/office/drawing/2014/main" id="{8CD90D10-A481-D02D-FB8E-5EACE3307A63}"/>
                </a:ext>
              </a:extLst>
            </p:cNvPr>
            <p:cNvSpPr txBox="1"/>
            <p:nvPr/>
          </p:nvSpPr>
          <p:spPr>
            <a:xfrm>
              <a:off x="2749550" y="0"/>
              <a:ext cx="1213362" cy="469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l-NL" sz="1600" dirty="0">
                  <a:effectLst/>
                  <a:latin typeface="Arial" panose="020B0604020202020204" pitchFamily="34" charset="0"/>
                  <a:ea typeface="DengXian" panose="02010600030101010101" pitchFamily="2" charset="-122"/>
                  <a:cs typeface="Arial" panose="020B0604020202020204" pitchFamily="34" charset="0"/>
                </a:rPr>
                <a:t>Bijna </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a:p>
              <a:r>
                <a:rPr lang="nl-NL" sz="1600" dirty="0">
                  <a:effectLst/>
                  <a:latin typeface="Arial" panose="020B0604020202020204" pitchFamily="34" charset="0"/>
                  <a:ea typeface="DengXian" panose="02010600030101010101" pitchFamily="2" charset="-122"/>
                  <a:cs typeface="Arial" panose="020B0604020202020204" pitchFamily="34" charset="0"/>
                </a:rPr>
                <a:t>hetzelfde</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p:txBody>
        </p:sp>
      </p:grpSp>
      <p:grpSp>
        <p:nvGrpSpPr>
          <p:cNvPr id="59" name="Groep 58">
            <a:extLst>
              <a:ext uri="{FF2B5EF4-FFF2-40B4-BE49-F238E27FC236}">
                <a16:creationId xmlns:a16="http://schemas.microsoft.com/office/drawing/2014/main" id="{C9D5CCAF-91F9-6FE5-DF42-F1AB5FA66DC1}"/>
              </a:ext>
            </a:extLst>
          </p:cNvPr>
          <p:cNvGrpSpPr/>
          <p:nvPr/>
        </p:nvGrpSpPr>
        <p:grpSpPr>
          <a:xfrm>
            <a:off x="6978317" y="5528735"/>
            <a:ext cx="4560537" cy="419100"/>
            <a:chOff x="-485519" y="0"/>
            <a:chExt cx="4553690" cy="419100"/>
          </a:xfrm>
        </p:grpSpPr>
        <p:sp>
          <p:nvSpPr>
            <p:cNvPr id="60" name="Tekstvak 436">
              <a:extLst>
                <a:ext uri="{FF2B5EF4-FFF2-40B4-BE49-F238E27FC236}">
                  <a16:creationId xmlns:a16="http://schemas.microsoft.com/office/drawing/2014/main" id="{48FA20FD-842B-A64C-6E0B-1594944E2068}"/>
                </a:ext>
              </a:extLst>
            </p:cNvPr>
            <p:cNvSpPr txBox="1"/>
            <p:nvPr/>
          </p:nvSpPr>
          <p:spPr>
            <a:xfrm>
              <a:off x="-485519" y="25400"/>
              <a:ext cx="1523744" cy="381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nl-NL" sz="1600" dirty="0">
                  <a:effectLst/>
                  <a:latin typeface="Arial" panose="020B0604020202020204" pitchFamily="34" charset="0"/>
                  <a:ea typeface="DengXian" panose="02010600030101010101" pitchFamily="2" charset="-122"/>
                  <a:cs typeface="Arial" panose="020B0604020202020204" pitchFamily="34" charset="0"/>
                </a:rPr>
                <a:t>Bijna helemaal hetzelfde</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61" name="Tekstvak 417">
              <a:extLst>
                <a:ext uri="{FF2B5EF4-FFF2-40B4-BE49-F238E27FC236}">
                  <a16:creationId xmlns:a16="http://schemas.microsoft.com/office/drawing/2014/main" id="{C6BE50A3-34C4-D73A-099D-536716395591}"/>
                </a:ext>
              </a:extLst>
            </p:cNvPr>
            <p:cNvSpPr txBox="1"/>
            <p:nvPr/>
          </p:nvSpPr>
          <p:spPr>
            <a:xfrm>
              <a:off x="2806699" y="0"/>
              <a:ext cx="1261472" cy="419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600" dirty="0">
                  <a:effectLst/>
                  <a:latin typeface="Arial" panose="020B0604020202020204" pitchFamily="34" charset="0"/>
                  <a:ea typeface="DengXian" panose="02010600030101010101" pitchFamily="2" charset="-122"/>
                  <a:cs typeface="Arial" panose="020B0604020202020204" pitchFamily="34" charset="0"/>
                </a:rPr>
                <a:t>Helemaal anders</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p:txBody>
        </p:sp>
        <p:grpSp>
          <p:nvGrpSpPr>
            <p:cNvPr id="62" name="Groep 61">
              <a:extLst>
                <a:ext uri="{FF2B5EF4-FFF2-40B4-BE49-F238E27FC236}">
                  <a16:creationId xmlns:a16="http://schemas.microsoft.com/office/drawing/2014/main" id="{CA60541A-B86B-25DC-57B1-58FC540249C9}"/>
                </a:ext>
              </a:extLst>
            </p:cNvPr>
            <p:cNvGrpSpPr/>
            <p:nvPr/>
          </p:nvGrpSpPr>
          <p:grpSpPr>
            <a:xfrm>
              <a:off x="1136650" y="133350"/>
              <a:ext cx="1605915" cy="133350"/>
              <a:chOff x="0" y="0"/>
              <a:chExt cx="1606379" cy="265410"/>
            </a:xfrm>
          </p:grpSpPr>
          <p:sp>
            <p:nvSpPr>
              <p:cNvPr id="63" name="Rechthoek 62">
                <a:extLst>
                  <a:ext uri="{FF2B5EF4-FFF2-40B4-BE49-F238E27FC236}">
                    <a16:creationId xmlns:a16="http://schemas.microsoft.com/office/drawing/2014/main" id="{509762D9-339D-0DE6-1E03-891B5B5DA841}"/>
                  </a:ext>
                </a:extLst>
              </p:cNvPr>
              <p:cNvSpPr/>
              <p:nvPr/>
            </p:nvSpPr>
            <p:spPr bwMode="auto">
              <a:xfrm>
                <a:off x="0" y="0"/>
                <a:ext cx="1606379" cy="265410"/>
              </a:xfrm>
              <a:prstGeom prst="rect">
                <a:avLst/>
              </a:prstGeom>
              <a:gradFill flip="none" rotWithShape="1">
                <a:gsLst>
                  <a:gs pos="0">
                    <a:srgbClr val="FF0000"/>
                  </a:gs>
                  <a:gs pos="50000">
                    <a:srgbClr val="FFC000"/>
                  </a:gs>
                  <a:gs pos="100000">
                    <a:srgbClr val="92D050"/>
                  </a:gs>
                </a:gsLst>
                <a:lin ang="10800000" scaled="1"/>
                <a:tileRect/>
              </a:gra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sz="1600"/>
              </a:p>
            </p:txBody>
          </p:sp>
          <p:cxnSp>
            <p:nvCxnSpPr>
              <p:cNvPr id="64" name="Rechte verbindingslijn 63">
                <a:extLst>
                  <a:ext uri="{FF2B5EF4-FFF2-40B4-BE49-F238E27FC236}">
                    <a16:creationId xmlns:a16="http://schemas.microsoft.com/office/drawing/2014/main" id="{5AC451BC-B863-C50F-F7FB-192C774F7064}"/>
                  </a:ext>
                </a:extLst>
              </p:cNvPr>
              <p:cNvCxnSpPr/>
              <p:nvPr/>
            </p:nvCxnSpPr>
            <p:spPr bwMode="auto">
              <a:xfrm>
                <a:off x="283000" y="0"/>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Rechte verbindingslijn 64">
                <a:extLst>
                  <a:ext uri="{FF2B5EF4-FFF2-40B4-BE49-F238E27FC236}">
                    <a16:creationId xmlns:a16="http://schemas.microsoft.com/office/drawing/2014/main" id="{5FEF3CE7-E51E-53A4-0ABE-A98D4EC12100}"/>
                  </a:ext>
                </a:extLst>
              </p:cNvPr>
              <p:cNvCxnSpPr/>
              <p:nvPr/>
            </p:nvCxnSpPr>
            <p:spPr bwMode="auto">
              <a:xfrm>
                <a:off x="591517" y="18586"/>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Rechte verbindingslijn 65">
                <a:extLst>
                  <a:ext uri="{FF2B5EF4-FFF2-40B4-BE49-F238E27FC236}">
                    <a16:creationId xmlns:a16="http://schemas.microsoft.com/office/drawing/2014/main" id="{C7983513-C94A-7108-6467-49961D701395}"/>
                  </a:ext>
                </a:extLst>
              </p:cNvPr>
              <p:cNvCxnSpPr/>
              <p:nvPr/>
            </p:nvCxnSpPr>
            <p:spPr bwMode="auto">
              <a:xfrm>
                <a:off x="1290325" y="7929"/>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Rechte verbindingslijn 66">
                <a:extLst>
                  <a:ext uri="{FF2B5EF4-FFF2-40B4-BE49-F238E27FC236}">
                    <a16:creationId xmlns:a16="http://schemas.microsoft.com/office/drawing/2014/main" id="{91328E68-8E47-F8B0-6D17-31858244900C}"/>
                  </a:ext>
                </a:extLst>
              </p:cNvPr>
              <p:cNvCxnSpPr/>
              <p:nvPr/>
            </p:nvCxnSpPr>
            <p:spPr bwMode="auto">
              <a:xfrm>
                <a:off x="929768" y="9922"/>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grpSp>
        <p:nvGrpSpPr>
          <p:cNvPr id="68" name="Groep 67">
            <a:extLst>
              <a:ext uri="{FF2B5EF4-FFF2-40B4-BE49-F238E27FC236}">
                <a16:creationId xmlns:a16="http://schemas.microsoft.com/office/drawing/2014/main" id="{EA328DDE-4F6C-C36D-748C-B06DFBA4A389}"/>
              </a:ext>
            </a:extLst>
          </p:cNvPr>
          <p:cNvGrpSpPr/>
          <p:nvPr/>
        </p:nvGrpSpPr>
        <p:grpSpPr>
          <a:xfrm>
            <a:off x="6978317" y="4840452"/>
            <a:ext cx="4560539" cy="444500"/>
            <a:chOff x="-431856" y="0"/>
            <a:chExt cx="4553692" cy="444500"/>
          </a:xfrm>
        </p:grpSpPr>
        <p:sp>
          <p:nvSpPr>
            <p:cNvPr id="69" name="Tekstvak 434">
              <a:extLst>
                <a:ext uri="{FF2B5EF4-FFF2-40B4-BE49-F238E27FC236}">
                  <a16:creationId xmlns:a16="http://schemas.microsoft.com/office/drawing/2014/main" id="{8A91D523-7826-DA69-3280-EA1244770A11}"/>
                </a:ext>
              </a:extLst>
            </p:cNvPr>
            <p:cNvSpPr txBox="1"/>
            <p:nvPr/>
          </p:nvSpPr>
          <p:spPr>
            <a:xfrm>
              <a:off x="-431856" y="25400"/>
              <a:ext cx="1470080" cy="419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nl-NL" sz="1600" dirty="0">
                  <a:effectLst/>
                  <a:latin typeface="Arial" panose="020B0604020202020204" pitchFamily="34" charset="0"/>
                  <a:ea typeface="DengXian" panose="02010600030101010101" pitchFamily="2" charset="-122"/>
                  <a:cs typeface="Arial" panose="020B0604020202020204" pitchFamily="34" charset="0"/>
                </a:rPr>
                <a:t>Bijna geen aandacht</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70" name="Tekstvak 433">
              <a:extLst>
                <a:ext uri="{FF2B5EF4-FFF2-40B4-BE49-F238E27FC236}">
                  <a16:creationId xmlns:a16="http://schemas.microsoft.com/office/drawing/2014/main" id="{E3E0B091-F72E-C5E2-9DC5-767C2B8B6A6B}"/>
                </a:ext>
              </a:extLst>
            </p:cNvPr>
            <p:cNvSpPr txBox="1"/>
            <p:nvPr/>
          </p:nvSpPr>
          <p:spPr>
            <a:xfrm>
              <a:off x="2876550" y="0"/>
              <a:ext cx="1245286" cy="419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600" dirty="0">
                  <a:effectLst/>
                  <a:latin typeface="Arial" panose="020B0604020202020204" pitchFamily="34" charset="0"/>
                  <a:ea typeface="DengXian" panose="02010600030101010101" pitchFamily="2" charset="-122"/>
                  <a:cs typeface="Arial" panose="020B0604020202020204" pitchFamily="34" charset="0"/>
                </a:rPr>
                <a:t>Zeer veel aandacht</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p:txBody>
        </p:sp>
        <p:grpSp>
          <p:nvGrpSpPr>
            <p:cNvPr id="71" name="Groep 70">
              <a:extLst>
                <a:ext uri="{FF2B5EF4-FFF2-40B4-BE49-F238E27FC236}">
                  <a16:creationId xmlns:a16="http://schemas.microsoft.com/office/drawing/2014/main" id="{B9A93AAB-44EF-2282-5418-85225F9CCB97}"/>
                </a:ext>
              </a:extLst>
            </p:cNvPr>
            <p:cNvGrpSpPr/>
            <p:nvPr/>
          </p:nvGrpSpPr>
          <p:grpSpPr>
            <a:xfrm>
              <a:off x="1155700" y="146050"/>
              <a:ext cx="1605915" cy="133350"/>
              <a:chOff x="0" y="0"/>
              <a:chExt cx="1606379" cy="265410"/>
            </a:xfrm>
          </p:grpSpPr>
          <p:sp>
            <p:nvSpPr>
              <p:cNvPr id="72" name="Rechthoek 71">
                <a:extLst>
                  <a:ext uri="{FF2B5EF4-FFF2-40B4-BE49-F238E27FC236}">
                    <a16:creationId xmlns:a16="http://schemas.microsoft.com/office/drawing/2014/main" id="{71120FBD-8A01-CBF3-E787-C166AD6CA198}"/>
                  </a:ext>
                </a:extLst>
              </p:cNvPr>
              <p:cNvSpPr/>
              <p:nvPr/>
            </p:nvSpPr>
            <p:spPr bwMode="auto">
              <a:xfrm>
                <a:off x="0" y="0"/>
                <a:ext cx="1606379" cy="265410"/>
              </a:xfrm>
              <a:prstGeom prst="rect">
                <a:avLst/>
              </a:prstGeom>
              <a:gradFill flip="none" rotWithShape="1">
                <a:gsLst>
                  <a:gs pos="0">
                    <a:srgbClr val="FF0000"/>
                  </a:gs>
                  <a:gs pos="50000">
                    <a:srgbClr val="FFC000"/>
                  </a:gs>
                  <a:gs pos="100000">
                    <a:srgbClr val="92D050"/>
                  </a:gs>
                </a:gsLst>
                <a:lin ang="10800000" scaled="1"/>
                <a:tileRect/>
              </a:gra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sz="1600"/>
              </a:p>
            </p:txBody>
          </p:sp>
          <p:cxnSp>
            <p:nvCxnSpPr>
              <p:cNvPr id="73" name="Rechte verbindingslijn 72">
                <a:extLst>
                  <a:ext uri="{FF2B5EF4-FFF2-40B4-BE49-F238E27FC236}">
                    <a16:creationId xmlns:a16="http://schemas.microsoft.com/office/drawing/2014/main" id="{DD8F7CD0-DEC9-F480-CFF4-DEEEE2F73F36}"/>
                  </a:ext>
                </a:extLst>
              </p:cNvPr>
              <p:cNvCxnSpPr/>
              <p:nvPr/>
            </p:nvCxnSpPr>
            <p:spPr bwMode="auto">
              <a:xfrm>
                <a:off x="283000" y="0"/>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Rechte verbindingslijn 73">
                <a:extLst>
                  <a:ext uri="{FF2B5EF4-FFF2-40B4-BE49-F238E27FC236}">
                    <a16:creationId xmlns:a16="http://schemas.microsoft.com/office/drawing/2014/main" id="{CB75327D-D00F-921A-8EE8-708CD21B1BCA}"/>
                  </a:ext>
                </a:extLst>
              </p:cNvPr>
              <p:cNvCxnSpPr/>
              <p:nvPr/>
            </p:nvCxnSpPr>
            <p:spPr bwMode="auto">
              <a:xfrm>
                <a:off x="591517" y="18586"/>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Rechte verbindingslijn 74">
                <a:extLst>
                  <a:ext uri="{FF2B5EF4-FFF2-40B4-BE49-F238E27FC236}">
                    <a16:creationId xmlns:a16="http://schemas.microsoft.com/office/drawing/2014/main" id="{5E47A3DB-133B-3073-61CC-BA0663F00F9D}"/>
                  </a:ext>
                </a:extLst>
              </p:cNvPr>
              <p:cNvCxnSpPr/>
              <p:nvPr/>
            </p:nvCxnSpPr>
            <p:spPr bwMode="auto">
              <a:xfrm>
                <a:off x="1290325" y="7929"/>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Rechte verbindingslijn 75">
                <a:extLst>
                  <a:ext uri="{FF2B5EF4-FFF2-40B4-BE49-F238E27FC236}">
                    <a16:creationId xmlns:a16="http://schemas.microsoft.com/office/drawing/2014/main" id="{26972D99-E296-2DD0-3FBF-E57AC63E3286}"/>
                  </a:ext>
                </a:extLst>
              </p:cNvPr>
              <p:cNvCxnSpPr/>
              <p:nvPr/>
            </p:nvCxnSpPr>
            <p:spPr bwMode="auto">
              <a:xfrm>
                <a:off x="929768" y="9922"/>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grpSp>
        <p:nvGrpSpPr>
          <p:cNvPr id="77" name="Groep 76">
            <a:extLst>
              <a:ext uri="{FF2B5EF4-FFF2-40B4-BE49-F238E27FC236}">
                <a16:creationId xmlns:a16="http://schemas.microsoft.com/office/drawing/2014/main" id="{AD7C63EF-CA79-B82D-0FE8-AC8477252005}"/>
              </a:ext>
            </a:extLst>
          </p:cNvPr>
          <p:cNvGrpSpPr/>
          <p:nvPr/>
        </p:nvGrpSpPr>
        <p:grpSpPr>
          <a:xfrm>
            <a:off x="7399136" y="4177830"/>
            <a:ext cx="3990611" cy="438150"/>
            <a:chOff x="0" y="0"/>
            <a:chExt cx="3984619" cy="438150"/>
          </a:xfrm>
        </p:grpSpPr>
        <p:grpSp>
          <p:nvGrpSpPr>
            <p:cNvPr id="78" name="Groep 77">
              <a:extLst>
                <a:ext uri="{FF2B5EF4-FFF2-40B4-BE49-F238E27FC236}">
                  <a16:creationId xmlns:a16="http://schemas.microsoft.com/office/drawing/2014/main" id="{819E9CEF-C529-D6DC-4D80-EBF665207691}"/>
                </a:ext>
              </a:extLst>
            </p:cNvPr>
            <p:cNvGrpSpPr/>
            <p:nvPr/>
          </p:nvGrpSpPr>
          <p:grpSpPr>
            <a:xfrm>
              <a:off x="1193800" y="139700"/>
              <a:ext cx="1605915" cy="133350"/>
              <a:chOff x="0" y="0"/>
              <a:chExt cx="1606379" cy="265410"/>
            </a:xfrm>
          </p:grpSpPr>
          <p:sp>
            <p:nvSpPr>
              <p:cNvPr id="81" name="Rechthoek 80">
                <a:extLst>
                  <a:ext uri="{FF2B5EF4-FFF2-40B4-BE49-F238E27FC236}">
                    <a16:creationId xmlns:a16="http://schemas.microsoft.com/office/drawing/2014/main" id="{9CCCA00D-23CD-70CA-90DE-17A79F3F2081}"/>
                  </a:ext>
                </a:extLst>
              </p:cNvPr>
              <p:cNvSpPr/>
              <p:nvPr/>
            </p:nvSpPr>
            <p:spPr bwMode="auto">
              <a:xfrm>
                <a:off x="0" y="0"/>
                <a:ext cx="1606379" cy="265410"/>
              </a:xfrm>
              <a:prstGeom prst="rect">
                <a:avLst/>
              </a:prstGeom>
              <a:gradFill flip="none" rotWithShape="1">
                <a:gsLst>
                  <a:gs pos="0">
                    <a:srgbClr val="FF0000"/>
                  </a:gs>
                  <a:gs pos="50000">
                    <a:srgbClr val="FFC000"/>
                  </a:gs>
                  <a:gs pos="100000">
                    <a:srgbClr val="92D050"/>
                  </a:gs>
                </a:gsLst>
                <a:lin ang="10800000" scaled="1"/>
                <a:tileRect/>
              </a:gra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sz="1600"/>
              </a:p>
            </p:txBody>
          </p:sp>
          <p:cxnSp>
            <p:nvCxnSpPr>
              <p:cNvPr id="82" name="Rechte verbindingslijn 81">
                <a:extLst>
                  <a:ext uri="{FF2B5EF4-FFF2-40B4-BE49-F238E27FC236}">
                    <a16:creationId xmlns:a16="http://schemas.microsoft.com/office/drawing/2014/main" id="{5FB630D9-4D71-8BFD-87E8-23F961D13EE0}"/>
                  </a:ext>
                </a:extLst>
              </p:cNvPr>
              <p:cNvCxnSpPr/>
              <p:nvPr/>
            </p:nvCxnSpPr>
            <p:spPr bwMode="auto">
              <a:xfrm>
                <a:off x="283000" y="0"/>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Rechte verbindingslijn 82">
                <a:extLst>
                  <a:ext uri="{FF2B5EF4-FFF2-40B4-BE49-F238E27FC236}">
                    <a16:creationId xmlns:a16="http://schemas.microsoft.com/office/drawing/2014/main" id="{82E2B836-152D-E141-1F98-B1B822FA0D09}"/>
                  </a:ext>
                </a:extLst>
              </p:cNvPr>
              <p:cNvCxnSpPr/>
              <p:nvPr/>
            </p:nvCxnSpPr>
            <p:spPr bwMode="auto">
              <a:xfrm>
                <a:off x="591517" y="18586"/>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Rechte verbindingslijn 83">
                <a:extLst>
                  <a:ext uri="{FF2B5EF4-FFF2-40B4-BE49-F238E27FC236}">
                    <a16:creationId xmlns:a16="http://schemas.microsoft.com/office/drawing/2014/main" id="{02FB5B9B-14BA-3A97-FA9B-CD86C6586FEB}"/>
                  </a:ext>
                </a:extLst>
              </p:cNvPr>
              <p:cNvCxnSpPr/>
              <p:nvPr/>
            </p:nvCxnSpPr>
            <p:spPr bwMode="auto">
              <a:xfrm>
                <a:off x="1290325" y="7929"/>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Rechte verbindingslijn 84">
                <a:extLst>
                  <a:ext uri="{FF2B5EF4-FFF2-40B4-BE49-F238E27FC236}">
                    <a16:creationId xmlns:a16="http://schemas.microsoft.com/office/drawing/2014/main" id="{83B5B74A-CA27-C055-0429-6D2D3C9A5791}"/>
                  </a:ext>
                </a:extLst>
              </p:cNvPr>
              <p:cNvCxnSpPr/>
              <p:nvPr/>
            </p:nvCxnSpPr>
            <p:spPr bwMode="auto">
              <a:xfrm>
                <a:off x="929768" y="9922"/>
                <a:ext cx="0" cy="2443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79" name="Tekstvak 454">
              <a:extLst>
                <a:ext uri="{FF2B5EF4-FFF2-40B4-BE49-F238E27FC236}">
                  <a16:creationId xmlns:a16="http://schemas.microsoft.com/office/drawing/2014/main" id="{B82A88E5-EDF4-DC67-BFD9-2590249D4189}"/>
                </a:ext>
              </a:extLst>
            </p:cNvPr>
            <p:cNvSpPr txBox="1"/>
            <p:nvPr/>
          </p:nvSpPr>
          <p:spPr>
            <a:xfrm>
              <a:off x="0" y="19050"/>
              <a:ext cx="1038225" cy="419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nl-NL" sz="1600" dirty="0">
                  <a:effectLst/>
                  <a:latin typeface="Arial" panose="020B0604020202020204" pitchFamily="34" charset="0"/>
                  <a:ea typeface="DengXian" panose="02010600030101010101" pitchFamily="2" charset="-122"/>
                  <a:cs typeface="Arial" panose="020B0604020202020204" pitchFamily="34" charset="0"/>
                </a:rPr>
                <a:t>Bijna </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a:p>
              <a:pPr algn="r"/>
              <a:r>
                <a:rPr lang="nl-NL" sz="1600" dirty="0">
                  <a:effectLst/>
                  <a:latin typeface="Arial" panose="020B0604020202020204" pitchFamily="34" charset="0"/>
                  <a:ea typeface="DengXian" panose="02010600030101010101" pitchFamily="2" charset="-122"/>
                  <a:cs typeface="Arial" panose="020B0604020202020204" pitchFamily="34" charset="0"/>
                </a:rPr>
                <a:t>hetzelfde</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80" name="Tekstvak 455">
              <a:extLst>
                <a:ext uri="{FF2B5EF4-FFF2-40B4-BE49-F238E27FC236}">
                  <a16:creationId xmlns:a16="http://schemas.microsoft.com/office/drawing/2014/main" id="{2AF37566-8200-A7F4-0C50-ACA1FFD780B0}"/>
                </a:ext>
              </a:extLst>
            </p:cNvPr>
            <p:cNvSpPr txBox="1"/>
            <p:nvPr/>
          </p:nvSpPr>
          <p:spPr>
            <a:xfrm>
              <a:off x="2946399" y="0"/>
              <a:ext cx="1038220" cy="419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l-NL" sz="1600" dirty="0">
                  <a:effectLst/>
                  <a:latin typeface="Arial" panose="020B0604020202020204" pitchFamily="34" charset="0"/>
                  <a:ea typeface="DengXian" panose="02010600030101010101" pitchFamily="2" charset="-122"/>
                  <a:cs typeface="Arial" panose="020B0604020202020204" pitchFamily="34" charset="0"/>
                </a:rPr>
                <a:t>Helemaal anders</a:t>
              </a:r>
              <a:endParaRPr lang="nl-NL" sz="1600" dirty="0">
                <a:effectLst/>
                <a:latin typeface="Calibri" panose="020F0502020204030204" pitchFamily="34" charset="0"/>
                <a:ea typeface="DengXian" panose="02010600030101010101" pitchFamily="2" charset="-122"/>
                <a:cs typeface="Arial" panose="020B0604020202020204" pitchFamily="34" charset="0"/>
              </a:endParaRPr>
            </a:p>
          </p:txBody>
        </p:sp>
      </p:grpSp>
      <p:sp>
        <p:nvSpPr>
          <p:cNvPr id="86" name="Rectangle 78">
            <a:extLst>
              <a:ext uri="{FF2B5EF4-FFF2-40B4-BE49-F238E27FC236}">
                <a16:creationId xmlns:a16="http://schemas.microsoft.com/office/drawing/2014/main" id="{2C527698-D5E5-0896-9DC0-D24B249A8C1F}"/>
              </a:ext>
            </a:extLst>
          </p:cNvPr>
          <p:cNvSpPr>
            <a:spLocks noChangeArrowheads="1"/>
          </p:cNvSpPr>
          <p:nvPr/>
        </p:nvSpPr>
        <p:spPr bwMode="auto">
          <a:xfrm>
            <a:off x="610882" y="3490657"/>
            <a:ext cx="55630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nl-NL" altLang="nl-NL"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Past het initiatief binnen bestaande, de regels normen en beleid?</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p:txBody>
      </p:sp>
      <p:sp>
        <p:nvSpPr>
          <p:cNvPr id="87" name="Rectangle 81">
            <a:extLst>
              <a:ext uri="{FF2B5EF4-FFF2-40B4-BE49-F238E27FC236}">
                <a16:creationId xmlns:a16="http://schemas.microsoft.com/office/drawing/2014/main" id="{78C43F9A-EC73-0BC1-F171-B25095796B7B}"/>
              </a:ext>
            </a:extLst>
          </p:cNvPr>
          <p:cNvSpPr>
            <a:spLocks noChangeArrowheads="1"/>
          </p:cNvSpPr>
          <p:nvPr/>
        </p:nvSpPr>
        <p:spPr bwMode="auto">
          <a:xfrm>
            <a:off x="0" y="-127575"/>
            <a:ext cx="1221033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    </a:t>
            </a:r>
            <a:endParaRPr kumimoji="0" lang="nl-NL" altLang="nl-NL"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88" name="Rectangle 82">
            <a:extLst>
              <a:ext uri="{FF2B5EF4-FFF2-40B4-BE49-F238E27FC236}">
                <a16:creationId xmlns:a16="http://schemas.microsoft.com/office/drawing/2014/main" id="{94063B7B-E072-C05C-7B2D-D334ABC78E61}"/>
              </a:ext>
            </a:extLst>
          </p:cNvPr>
          <p:cNvSpPr>
            <a:spLocks noChangeArrowheads="1"/>
          </p:cNvSpPr>
          <p:nvPr/>
        </p:nvSpPr>
        <p:spPr bwMode="auto">
          <a:xfrm>
            <a:off x="586925" y="3901717"/>
            <a:ext cx="47370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cs typeface="Arial" panose="020B0604020202020204" pitchFamily="34" charset="0"/>
              </a:rPr>
              <a:t>Sluit het initiatief aan bij hoe mensen de omgeving gebruiken en hoe die eruit ziet?</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p:txBody>
      </p:sp>
      <p:sp>
        <p:nvSpPr>
          <p:cNvPr id="89" name="Rectangle 85">
            <a:extLst>
              <a:ext uri="{FF2B5EF4-FFF2-40B4-BE49-F238E27FC236}">
                <a16:creationId xmlns:a16="http://schemas.microsoft.com/office/drawing/2014/main" id="{A455F329-9732-5B6A-792C-4B3B8D58C384}"/>
              </a:ext>
            </a:extLst>
          </p:cNvPr>
          <p:cNvSpPr>
            <a:spLocks noChangeArrowheads="1"/>
          </p:cNvSpPr>
          <p:nvPr/>
        </p:nvSpPr>
        <p:spPr bwMode="auto">
          <a:xfrm>
            <a:off x="586925" y="4096436"/>
            <a:ext cx="1221033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b="0" i="0" u="none" strike="noStrike" cap="none" normalizeH="0" baseline="0" dirty="0">
                <a:ln>
                  <a:noFill/>
                </a:ln>
                <a:solidFill>
                  <a:schemeClr val="tx1"/>
                </a:solidFill>
                <a:effectLst/>
              </a:rPr>
            </a:b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nl-NL" altLang="nl-NL" b="0" i="0" u="none" strike="noStrike" cap="none" normalizeH="0" baseline="0" dirty="0">
                <a:ln>
                  <a:noFill/>
                </a:ln>
                <a:solidFill>
                  <a:schemeClr val="tx1"/>
                </a:solidFill>
                <a:effectLst/>
                <a:ea typeface="DengXian" panose="02010600030101010101" pitchFamily="2" charset="-122"/>
                <a:cs typeface="Arial" panose="020B0604020202020204" pitchFamily="34" charset="0"/>
              </a:rPr>
              <a:t>Krijgt het plan maatschappelijke aandacht?</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endParaRPr>
          </a:p>
        </p:txBody>
      </p:sp>
      <p:sp>
        <p:nvSpPr>
          <p:cNvPr id="90" name="Rectangle 88">
            <a:extLst>
              <a:ext uri="{FF2B5EF4-FFF2-40B4-BE49-F238E27FC236}">
                <a16:creationId xmlns:a16="http://schemas.microsoft.com/office/drawing/2014/main" id="{66128153-D72B-8E98-DEBA-3EDB88DCEADC}"/>
              </a:ext>
            </a:extLst>
          </p:cNvPr>
          <p:cNvSpPr>
            <a:spLocks noChangeArrowheads="1"/>
          </p:cNvSpPr>
          <p:nvPr/>
        </p:nvSpPr>
        <p:spPr bwMode="auto">
          <a:xfrm>
            <a:off x="0" y="-50631"/>
            <a:ext cx="1221033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1" name="Rectangle 91">
            <a:extLst>
              <a:ext uri="{FF2B5EF4-FFF2-40B4-BE49-F238E27FC236}">
                <a16:creationId xmlns:a16="http://schemas.microsoft.com/office/drawing/2014/main" id="{84A0B16E-5BC2-FE1A-8057-7937276BDC33}"/>
              </a:ext>
            </a:extLst>
          </p:cNvPr>
          <p:cNvSpPr>
            <a:spLocks noChangeArrowheads="1"/>
          </p:cNvSpPr>
          <p:nvPr/>
        </p:nvSpPr>
        <p:spPr bwMode="auto">
          <a:xfrm>
            <a:off x="641630" y="5130105"/>
            <a:ext cx="553228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Verschillen de achterliggende idee</a:t>
            </a:r>
            <a:r>
              <a:rPr kumimoji="0" lang="nl-NL" altLang="nl-NL"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Arial" panose="020B0604020202020204" pitchFamily="34" charset="0"/>
              </a:rPr>
              <a:t>ë</a:t>
            </a:r>
            <a:r>
              <a:rPr kumimoji="0" lang="nl-NL" altLang="nl-NL"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n en drijfveren van mensen die participeren van elkaar? </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		</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0994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a:extLst>
              <a:ext uri="{FF2B5EF4-FFF2-40B4-BE49-F238E27FC236}">
                <a16:creationId xmlns:a16="http://schemas.microsoft.com/office/drawing/2014/main" id="{DE4BF459-7A90-C638-A0A0-90BEA0368985}"/>
              </a:ext>
            </a:extLst>
          </p:cNvPr>
          <p:cNvSpPr txBox="1">
            <a:spLocks noChangeArrowheads="1"/>
          </p:cNvSpPr>
          <p:nvPr/>
        </p:nvSpPr>
        <p:spPr bwMode="auto">
          <a:xfrm>
            <a:off x="1739106" y="250567"/>
            <a:ext cx="8713788" cy="1077218"/>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Alles op een rij in een fictieve casus, zelf instrumenten in het planproces klikken</a:t>
            </a:r>
          </a:p>
        </p:txBody>
      </p:sp>
      <p:sp>
        <p:nvSpPr>
          <p:cNvPr id="3" name="Punthaak 22">
            <a:extLst>
              <a:ext uri="{FF2B5EF4-FFF2-40B4-BE49-F238E27FC236}">
                <a16:creationId xmlns:a16="http://schemas.microsoft.com/office/drawing/2014/main" id="{0E9BBC60-C714-D656-D43E-07DB6F96F217}"/>
              </a:ext>
            </a:extLst>
          </p:cNvPr>
          <p:cNvSpPr>
            <a:spLocks noChangeArrowheads="1"/>
          </p:cNvSpPr>
          <p:nvPr/>
        </p:nvSpPr>
        <p:spPr bwMode="auto">
          <a:xfrm>
            <a:off x="1019968" y="4948877"/>
            <a:ext cx="1438275" cy="523875"/>
          </a:xfrm>
          <a:prstGeom prst="chevron">
            <a:avLst>
              <a:gd name="adj" fmla="val 50003"/>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60960" rIns="0" bIns="6096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Verkennen mogelijkheden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1D4BAA0D-5478-47E3-EF29-709655B206F7}"/>
              </a:ext>
            </a:extLst>
          </p:cNvPr>
          <p:cNvSpPr>
            <a:spLocks noChangeArrowheads="1"/>
          </p:cNvSpPr>
          <p:nvPr/>
        </p:nvSpPr>
        <p:spPr bwMode="auto">
          <a:xfrm>
            <a:off x="275007" y="1388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8" name="Punthaak 22">
            <a:extLst>
              <a:ext uri="{FF2B5EF4-FFF2-40B4-BE49-F238E27FC236}">
                <a16:creationId xmlns:a16="http://schemas.microsoft.com/office/drawing/2014/main" id="{EE1449E9-DEDD-2FFF-888C-E2F5ACEE53BE}"/>
              </a:ext>
            </a:extLst>
          </p:cNvPr>
          <p:cNvSpPr>
            <a:spLocks noChangeArrowheads="1"/>
          </p:cNvSpPr>
          <p:nvPr/>
        </p:nvSpPr>
        <p:spPr bwMode="auto">
          <a:xfrm>
            <a:off x="960853" y="1733690"/>
            <a:ext cx="1438275" cy="523875"/>
          </a:xfrm>
          <a:prstGeom prst="chevron">
            <a:avLst>
              <a:gd name="adj" fmla="val 50003"/>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60960" rIns="0" bIns="6096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Verkennen mogelijkheden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0" name="Punthaak 23">
            <a:extLst>
              <a:ext uri="{FF2B5EF4-FFF2-40B4-BE49-F238E27FC236}">
                <a16:creationId xmlns:a16="http://schemas.microsoft.com/office/drawing/2014/main" id="{3205000B-1FCF-E24D-88A2-067013CFEB93}"/>
              </a:ext>
            </a:extLst>
          </p:cNvPr>
          <p:cNvSpPr>
            <a:spLocks noChangeArrowheads="1"/>
          </p:cNvSpPr>
          <p:nvPr/>
        </p:nvSpPr>
        <p:spPr bwMode="auto">
          <a:xfrm>
            <a:off x="1106156" y="5360454"/>
            <a:ext cx="1476375" cy="646112"/>
          </a:xfrm>
          <a:prstGeom prst="chevron">
            <a:avLst>
              <a:gd name="adj" fmla="val 5002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00" tIns="60960" rIns="0" bIns="6096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Afstemmen globaal ontwerp</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467F2338-34B2-FC3C-4494-22B389E6A59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2" name="Rectangle 6">
            <a:extLst>
              <a:ext uri="{FF2B5EF4-FFF2-40B4-BE49-F238E27FC236}">
                <a16:creationId xmlns:a16="http://schemas.microsoft.com/office/drawing/2014/main" id="{11F6D502-B041-2D91-DE0A-3E67E4B0B710}"/>
              </a:ext>
            </a:extLst>
          </p:cNvPr>
          <p:cNvSpPr>
            <a:spLocks noChangeArrowheads="1"/>
          </p:cNvSpPr>
          <p:nvPr/>
        </p:nvSpPr>
        <p:spPr bwMode="auto">
          <a:xfrm>
            <a:off x="2861374" y="1471958"/>
            <a:ext cx="75928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 3	Laat zien waar de koppelkans of de kritische factoren zitten</a:t>
            </a:r>
            <a:endParaRPr kumimoji="0" lang="nl-NL" altLang="nl-NL"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Kies een passend gereedschap uit het betreffende frame en vul dit in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Op deze manier snappen betrokkenen straks beter waar het wringt en waar kansen liggen. Beter begrip geeft meer kans op een open participatieproces.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8">
            <a:extLst>
              <a:ext uri="{FF2B5EF4-FFF2-40B4-BE49-F238E27FC236}">
                <a16:creationId xmlns:a16="http://schemas.microsoft.com/office/drawing/2014/main" id="{6ED5EBED-1710-B1BA-9B89-C81CAB3A422D}"/>
              </a:ext>
            </a:extLst>
          </p:cNvPr>
          <p:cNvSpPr>
            <a:spLocks noChangeArrowheads="1"/>
          </p:cNvSpPr>
          <p:nvPr/>
        </p:nvSpPr>
        <p:spPr bwMode="auto">
          <a:xfrm>
            <a:off x="2861374" y="4827347"/>
            <a:ext cx="78193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 4 Maak een participatie plan van aanpak en kies een vorm</a:t>
            </a:r>
            <a:endParaRPr kumimoji="0" lang="nl-NL" altLang="nl-NL" b="1" i="0" u="none" strike="noStrike" cap="none" normalizeH="0" baseline="0" dirty="0">
              <a:ln>
                <a:noFill/>
              </a:ln>
              <a:solidFill>
                <a:schemeClr val="tx1"/>
              </a:solidFill>
              <a:effectLst/>
              <a:ea typeface="Times New Roman" panose="02020603050405020304" pitchFamily="18" charset="0"/>
            </a:endParaRPr>
          </a:p>
        </p:txBody>
      </p:sp>
      <p:sp>
        <p:nvSpPr>
          <p:cNvPr id="14" name="Rectangle 10">
            <a:extLst>
              <a:ext uri="{FF2B5EF4-FFF2-40B4-BE49-F238E27FC236}">
                <a16:creationId xmlns:a16="http://schemas.microsoft.com/office/drawing/2014/main" id="{484D1972-32A9-4C2C-AFCB-6EA158088E69}"/>
              </a:ext>
            </a:extLst>
          </p:cNvPr>
          <p:cNvSpPr>
            <a:spLocks noChangeArrowheads="1"/>
          </p:cNvSpPr>
          <p:nvPr/>
        </p:nvSpPr>
        <p:spPr bwMode="auto">
          <a:xfrm>
            <a:off x="2861374" y="5129747"/>
            <a:ext cx="832368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Actoren analyse en participatie PVA en </a:t>
            </a:r>
            <a:r>
              <a:rPr kumimoji="0" lang="nl-NL" altLang="nl-NL"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vorm (zie gereedschap paragraaf 13.9)</a:t>
            </a:r>
            <a:endParaRPr kumimoji="0" lang="nl-NL" altLang="nl-NL"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Bepaal je participatie mijlpalen (zie gereedschap 14.7).</a:t>
            </a:r>
            <a:endParaRPr kumimoji="0" lang="nl-NL" altLang="nl-NL"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 weet je met wie en via welke stappen je gaat participeren</a:t>
            </a:r>
            <a:endParaRPr kumimoji="0" lang="nl-NL" altLang="nl-NL" b="0" i="0" u="none" strike="noStrike" cap="none" normalizeH="0" baseline="0" dirty="0">
              <a:ln>
                <a:noFill/>
              </a:ln>
              <a:solidFill>
                <a:schemeClr val="tx1"/>
              </a:solidFill>
              <a:effectLst/>
              <a:latin typeface="Arial" panose="020B0604020202020204" pitchFamily="34" charset="0"/>
            </a:endParaRPr>
          </a:p>
        </p:txBody>
      </p:sp>
      <p:grpSp>
        <p:nvGrpSpPr>
          <p:cNvPr id="15" name="Groep 14">
            <a:extLst>
              <a:ext uri="{FF2B5EF4-FFF2-40B4-BE49-F238E27FC236}">
                <a16:creationId xmlns:a16="http://schemas.microsoft.com/office/drawing/2014/main" id="{6C2CCA23-8D22-E1A7-AD77-C10B3C452D3E}"/>
              </a:ext>
            </a:extLst>
          </p:cNvPr>
          <p:cNvGrpSpPr/>
          <p:nvPr/>
        </p:nvGrpSpPr>
        <p:grpSpPr>
          <a:xfrm>
            <a:off x="2165797" y="2987768"/>
            <a:ext cx="8875757" cy="1924376"/>
            <a:chOff x="1629514" y="464624"/>
            <a:chExt cx="8875757" cy="1924376"/>
          </a:xfrm>
        </p:grpSpPr>
        <p:grpSp>
          <p:nvGrpSpPr>
            <p:cNvPr id="16" name="Groep 15">
              <a:extLst>
                <a:ext uri="{FF2B5EF4-FFF2-40B4-BE49-F238E27FC236}">
                  <a16:creationId xmlns:a16="http://schemas.microsoft.com/office/drawing/2014/main" id="{4F4848FA-F3F6-F63F-C934-375DA75441CA}"/>
                </a:ext>
              </a:extLst>
            </p:cNvPr>
            <p:cNvGrpSpPr/>
            <p:nvPr/>
          </p:nvGrpSpPr>
          <p:grpSpPr>
            <a:xfrm>
              <a:off x="7778832" y="465502"/>
              <a:ext cx="2726439" cy="1876481"/>
              <a:chOff x="6696157" y="-1898617"/>
              <a:chExt cx="2738124" cy="1884689"/>
            </a:xfrm>
          </p:grpSpPr>
          <p:pic>
            <p:nvPicPr>
              <p:cNvPr id="26" name="Afbeelding 25">
                <a:extLst>
                  <a:ext uri="{FF2B5EF4-FFF2-40B4-BE49-F238E27FC236}">
                    <a16:creationId xmlns:a16="http://schemas.microsoft.com/office/drawing/2014/main" id="{4341F460-3C26-39D7-E726-737DB6DBF0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8704" y="-1898617"/>
                <a:ext cx="2725577" cy="1820928"/>
              </a:xfrm>
              <a:prstGeom prst="rect">
                <a:avLst/>
              </a:prstGeom>
              <a:noFill/>
              <a:ln>
                <a:noFill/>
              </a:ln>
            </p:spPr>
          </p:pic>
          <p:sp>
            <p:nvSpPr>
              <p:cNvPr id="27" name="Text Box 145">
                <a:extLst>
                  <a:ext uri="{FF2B5EF4-FFF2-40B4-BE49-F238E27FC236}">
                    <a16:creationId xmlns:a16="http://schemas.microsoft.com/office/drawing/2014/main" id="{57FC3CAB-704B-20C8-EB0D-57CC3E902ADA}"/>
                  </a:ext>
                </a:extLst>
              </p:cNvPr>
              <p:cNvSpPr txBox="1">
                <a:spLocks noChangeArrowheads="1"/>
              </p:cNvSpPr>
              <p:nvPr/>
            </p:nvSpPr>
            <p:spPr bwMode="auto">
              <a:xfrm>
                <a:off x="6696157" y="-354071"/>
                <a:ext cx="1434988" cy="340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nSpc>
                    <a:spcPct val="107000"/>
                  </a:lnSpc>
                  <a:spcAft>
                    <a:spcPts val="800"/>
                  </a:spcAft>
                </a:pPr>
                <a:r>
                  <a:rPr lang="nl-NL" sz="11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Morele ruimte</a:t>
                </a:r>
                <a:endParaRPr lang="nl-NL" sz="1100" dirty="0">
                  <a:effectLst/>
                  <a:latin typeface="Calibri" panose="020F0502020204030204" pitchFamily="34" charset="0"/>
                  <a:ea typeface="DengXian" panose="02010600030101010101" pitchFamily="2" charset="-122"/>
                  <a:cs typeface="Arial" panose="020B0604020202020204" pitchFamily="34" charset="0"/>
                </a:endParaRPr>
              </a:p>
            </p:txBody>
          </p:sp>
        </p:grpSp>
        <p:grpSp>
          <p:nvGrpSpPr>
            <p:cNvPr id="17" name="Groep 16">
              <a:extLst>
                <a:ext uri="{FF2B5EF4-FFF2-40B4-BE49-F238E27FC236}">
                  <a16:creationId xmlns:a16="http://schemas.microsoft.com/office/drawing/2014/main" id="{6D99F467-0054-72EF-CD27-FC981032225B}"/>
                </a:ext>
              </a:extLst>
            </p:cNvPr>
            <p:cNvGrpSpPr>
              <a:grpSpLocks/>
            </p:cNvGrpSpPr>
            <p:nvPr/>
          </p:nvGrpSpPr>
          <p:grpSpPr bwMode="auto">
            <a:xfrm>
              <a:off x="1629514" y="464624"/>
              <a:ext cx="2714025" cy="1788990"/>
              <a:chOff x="4273" y="3306"/>
              <a:chExt cx="4393" cy="3060"/>
            </a:xfrm>
          </p:grpSpPr>
          <p:pic>
            <p:nvPicPr>
              <p:cNvPr id="24" name="Picture 47">
                <a:extLst>
                  <a:ext uri="{FF2B5EF4-FFF2-40B4-BE49-F238E27FC236}">
                    <a16:creationId xmlns:a16="http://schemas.microsoft.com/office/drawing/2014/main" id="{5EE2465D-B66A-BD1C-B6D8-2271F8F33811}"/>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273" y="3306"/>
                <a:ext cx="4393"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8">
                <a:extLst>
                  <a:ext uri="{FF2B5EF4-FFF2-40B4-BE49-F238E27FC236}">
                    <a16:creationId xmlns:a16="http://schemas.microsoft.com/office/drawing/2014/main" id="{AF024348-122A-29B5-C21F-637F92BF88F3}"/>
                  </a:ext>
                </a:extLst>
              </p:cNvPr>
              <p:cNvSpPr txBox="1">
                <a:spLocks noChangeArrowheads="1"/>
              </p:cNvSpPr>
              <p:nvPr/>
            </p:nvSpPr>
            <p:spPr bwMode="auto">
              <a:xfrm>
                <a:off x="5385" y="5776"/>
                <a:ext cx="32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07000"/>
                  </a:lnSpc>
                  <a:spcAft>
                    <a:spcPts val="800"/>
                  </a:spcAft>
                </a:pPr>
                <a:r>
                  <a:rPr lang="nl-NL" sz="1100" b="1">
                    <a:solidFill>
                      <a:srgbClr val="FFFFFF"/>
                    </a:solidFill>
                    <a:effectLst/>
                    <a:latin typeface="Arial" panose="020B0604020202020204" pitchFamily="34" charset="0"/>
                    <a:ea typeface="DengXian" panose="02010600030101010101" pitchFamily="2" charset="-122"/>
                    <a:cs typeface="Arial" panose="020B0604020202020204" pitchFamily="34" charset="0"/>
                  </a:rPr>
                  <a:t>Fysieke ruimte</a:t>
                </a:r>
                <a:endParaRPr lang="nl-NL" sz="1100">
                  <a:effectLst/>
                  <a:latin typeface="Calibri" panose="020F0502020204030204" pitchFamily="34" charset="0"/>
                  <a:ea typeface="DengXian" panose="02010600030101010101" pitchFamily="2" charset="-122"/>
                  <a:cs typeface="Arial" panose="020B0604020202020204" pitchFamily="34" charset="0"/>
                </a:endParaRPr>
              </a:p>
            </p:txBody>
          </p:sp>
        </p:grpSp>
        <p:grpSp>
          <p:nvGrpSpPr>
            <p:cNvPr id="18" name="Groep 17">
              <a:extLst>
                <a:ext uri="{FF2B5EF4-FFF2-40B4-BE49-F238E27FC236}">
                  <a16:creationId xmlns:a16="http://schemas.microsoft.com/office/drawing/2014/main" id="{37DC6558-083D-2AFE-3E80-D4B33DEFCD26}"/>
                </a:ext>
              </a:extLst>
            </p:cNvPr>
            <p:cNvGrpSpPr>
              <a:grpSpLocks/>
            </p:cNvGrpSpPr>
            <p:nvPr/>
          </p:nvGrpSpPr>
          <p:grpSpPr bwMode="auto">
            <a:xfrm>
              <a:off x="4270439" y="465167"/>
              <a:ext cx="1656087" cy="1923833"/>
              <a:chOff x="15460" y="-1429"/>
              <a:chExt cx="1865" cy="2621"/>
            </a:xfrm>
          </p:grpSpPr>
          <p:pic>
            <p:nvPicPr>
              <p:cNvPr id="22" name="Picture 44">
                <a:extLst>
                  <a:ext uri="{FF2B5EF4-FFF2-40B4-BE49-F238E27FC236}">
                    <a16:creationId xmlns:a16="http://schemas.microsoft.com/office/drawing/2014/main" id="{43B7B246-3725-02C7-5733-823161F19B01}"/>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5680" y="-1429"/>
                <a:ext cx="1623" cy="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5">
                <a:extLst>
                  <a:ext uri="{FF2B5EF4-FFF2-40B4-BE49-F238E27FC236}">
                    <a16:creationId xmlns:a16="http://schemas.microsoft.com/office/drawing/2014/main" id="{C37DF868-5698-439A-8A14-1D324DF59752}"/>
                  </a:ext>
                </a:extLst>
              </p:cNvPr>
              <p:cNvSpPr txBox="1">
                <a:spLocks noChangeArrowheads="1"/>
              </p:cNvSpPr>
              <p:nvPr/>
            </p:nvSpPr>
            <p:spPr bwMode="auto">
              <a:xfrm>
                <a:off x="15460" y="652"/>
                <a:ext cx="1865"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07000"/>
                  </a:lnSpc>
                  <a:spcAft>
                    <a:spcPts val="800"/>
                  </a:spcAft>
                </a:pPr>
                <a:r>
                  <a:rPr lang="nl-NL" sz="11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Sociale ruimte</a:t>
                </a:r>
                <a:endParaRPr lang="nl-NL" sz="1100" dirty="0">
                  <a:effectLst/>
                  <a:latin typeface="Calibri" panose="020F0502020204030204" pitchFamily="34" charset="0"/>
                  <a:ea typeface="DengXian" panose="02010600030101010101" pitchFamily="2" charset="-122"/>
                  <a:cs typeface="Arial" panose="020B0604020202020204" pitchFamily="34" charset="0"/>
                </a:endParaRPr>
              </a:p>
            </p:txBody>
          </p:sp>
        </p:grpSp>
        <p:grpSp>
          <p:nvGrpSpPr>
            <p:cNvPr id="19" name="Groep 18">
              <a:extLst>
                <a:ext uri="{FF2B5EF4-FFF2-40B4-BE49-F238E27FC236}">
                  <a16:creationId xmlns:a16="http://schemas.microsoft.com/office/drawing/2014/main" id="{5CD0B7AC-A0A9-53CD-E458-6897AFBCF703}"/>
                </a:ext>
              </a:extLst>
            </p:cNvPr>
            <p:cNvGrpSpPr>
              <a:grpSpLocks/>
            </p:cNvGrpSpPr>
            <p:nvPr/>
          </p:nvGrpSpPr>
          <p:grpSpPr bwMode="auto">
            <a:xfrm>
              <a:off x="6021070" y="467995"/>
              <a:ext cx="2404745" cy="1833245"/>
              <a:chOff x="18820" y="5755"/>
              <a:chExt cx="3787" cy="2887"/>
            </a:xfrm>
          </p:grpSpPr>
          <p:pic>
            <p:nvPicPr>
              <p:cNvPr id="20" name="Picture 144">
                <a:extLst>
                  <a:ext uri="{FF2B5EF4-FFF2-40B4-BE49-F238E27FC236}">
                    <a16:creationId xmlns:a16="http://schemas.microsoft.com/office/drawing/2014/main" id="{B401E4BA-E88F-9661-6788-C0544E08B5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4469" b="23994"/>
              <a:stretch>
                <a:fillRect/>
              </a:stretch>
            </p:blipFill>
            <p:spPr bwMode="auto">
              <a:xfrm>
                <a:off x="18820" y="5755"/>
                <a:ext cx="2608" cy="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45">
                <a:extLst>
                  <a:ext uri="{FF2B5EF4-FFF2-40B4-BE49-F238E27FC236}">
                    <a16:creationId xmlns:a16="http://schemas.microsoft.com/office/drawing/2014/main" id="{F88EACDF-1D15-0863-67E8-29A50A5A9EA0}"/>
                  </a:ext>
                </a:extLst>
              </p:cNvPr>
              <p:cNvSpPr txBox="1">
                <a:spLocks noChangeArrowheads="1"/>
              </p:cNvSpPr>
              <p:nvPr/>
            </p:nvSpPr>
            <p:spPr bwMode="auto">
              <a:xfrm>
                <a:off x="19077" y="8102"/>
                <a:ext cx="3530"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nSpc>
                    <a:spcPct val="107000"/>
                  </a:lnSpc>
                  <a:spcAft>
                    <a:spcPts val="800"/>
                  </a:spcAft>
                </a:pPr>
                <a:r>
                  <a:rPr lang="nl-NL" sz="1100" b="1" dirty="0">
                    <a:effectLst/>
                    <a:latin typeface="Arial" panose="020B0604020202020204" pitchFamily="34" charset="0"/>
                    <a:ea typeface="DengXian" panose="02010600030101010101" pitchFamily="2" charset="-122"/>
                    <a:cs typeface="Arial" panose="020B0604020202020204" pitchFamily="34" charset="0"/>
                  </a:rPr>
                  <a:t>Symbolische ruimte</a:t>
                </a:r>
                <a:endParaRPr lang="nl-NL" sz="1100" dirty="0">
                  <a:effectLst/>
                  <a:latin typeface="Calibri" panose="020F0502020204030204" pitchFamily="34" charset="0"/>
                  <a:ea typeface="DengXian" panose="02010600030101010101" pitchFamily="2" charset="-122"/>
                  <a:cs typeface="Arial" panose="020B0604020202020204" pitchFamily="34" charset="0"/>
                </a:endParaRPr>
              </a:p>
            </p:txBody>
          </p:sp>
        </p:grpSp>
      </p:grpSp>
    </p:spTree>
    <p:extLst>
      <p:ext uri="{BB962C8B-B14F-4D97-AF65-F5344CB8AC3E}">
        <p14:creationId xmlns:p14="http://schemas.microsoft.com/office/powerpoint/2010/main" val="1580314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a:extLst>
              <a:ext uri="{FF2B5EF4-FFF2-40B4-BE49-F238E27FC236}">
                <a16:creationId xmlns:a16="http://schemas.microsoft.com/office/drawing/2014/main" id="{DE4BF459-7A90-C638-A0A0-90BEA0368985}"/>
              </a:ext>
            </a:extLst>
          </p:cNvPr>
          <p:cNvSpPr txBox="1">
            <a:spLocks noChangeArrowheads="1"/>
          </p:cNvSpPr>
          <p:nvPr/>
        </p:nvSpPr>
        <p:spPr bwMode="auto">
          <a:xfrm>
            <a:off x="1739106" y="250567"/>
            <a:ext cx="8713788" cy="1077218"/>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Alles op een rij in een fictieve casus, zelf instrumenten in het planproces klikken</a:t>
            </a:r>
          </a:p>
        </p:txBody>
      </p:sp>
      <p:sp>
        <p:nvSpPr>
          <p:cNvPr id="5" name="Rectangle 3">
            <a:extLst>
              <a:ext uri="{FF2B5EF4-FFF2-40B4-BE49-F238E27FC236}">
                <a16:creationId xmlns:a16="http://schemas.microsoft.com/office/drawing/2014/main" id="{1D4BAA0D-5478-47E3-EF29-709655B206F7}"/>
              </a:ext>
            </a:extLst>
          </p:cNvPr>
          <p:cNvSpPr>
            <a:spLocks noChangeArrowheads="1"/>
          </p:cNvSpPr>
          <p:nvPr/>
        </p:nvSpPr>
        <p:spPr bwMode="auto">
          <a:xfrm>
            <a:off x="275007" y="1388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1" name="Rectangle 4">
            <a:extLst>
              <a:ext uri="{FF2B5EF4-FFF2-40B4-BE49-F238E27FC236}">
                <a16:creationId xmlns:a16="http://schemas.microsoft.com/office/drawing/2014/main" id="{467F2338-34B2-FC3C-4494-22B389E6A59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4" name="Punthaak 23">
            <a:extLst>
              <a:ext uri="{FF2B5EF4-FFF2-40B4-BE49-F238E27FC236}">
                <a16:creationId xmlns:a16="http://schemas.microsoft.com/office/drawing/2014/main" id="{137537AD-C7EB-5E57-A36E-BFA9BF24CC6B}"/>
              </a:ext>
            </a:extLst>
          </p:cNvPr>
          <p:cNvSpPr>
            <a:spLocks noChangeArrowheads="1"/>
          </p:cNvSpPr>
          <p:nvPr/>
        </p:nvSpPr>
        <p:spPr bwMode="auto">
          <a:xfrm>
            <a:off x="1003300" y="1688230"/>
            <a:ext cx="1476375" cy="646113"/>
          </a:xfrm>
          <a:prstGeom prst="chevron">
            <a:avLst>
              <a:gd name="adj" fmla="val 49974"/>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00" tIns="60960" rIns="0" bIns="6096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Afstemmen globaal ontwerp</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52A13ACD-F0DB-1DCC-84C3-2C6F6262EB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5">
            <a:extLst>
              <a:ext uri="{FF2B5EF4-FFF2-40B4-BE49-F238E27FC236}">
                <a16:creationId xmlns:a16="http://schemas.microsoft.com/office/drawing/2014/main" id="{926F7699-7691-9A02-76DC-C4DC1912D0AC}"/>
              </a:ext>
            </a:extLst>
          </p:cNvPr>
          <p:cNvSpPr>
            <a:spLocks noChangeArrowheads="1"/>
          </p:cNvSpPr>
          <p:nvPr/>
        </p:nvSpPr>
        <p:spPr bwMode="auto">
          <a:xfrm>
            <a:off x="2399129" y="1443303"/>
            <a:ext cx="941932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nl-NL" altLang="nl-NL"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 5 Ga elkaar proberen beter te begrijpen</a:t>
            </a:r>
            <a:endParaRPr kumimoji="0" lang="nl-NL" altLang="nl-NL" b="1"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Laat betrokkenen het gereedschap uit stap 3 zelf invullen. Voer daarna een dialoog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met hen over verschillen en overeenkomsten. Kies een participatievorm. </a:t>
            </a:r>
            <a:endParaRPr kumimoji="0" lang="nl-NL" altLang="nl-NL"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bijv. de STAP dialoog (gereedschap paragraaf 15.4) of </a:t>
            </a:r>
            <a:r>
              <a:rPr kumimoji="0" lang="nl-NL" altLang="nl-NL"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viva</a:t>
            </a: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test (paragraaf 13.1)</a:t>
            </a:r>
            <a:endParaRPr kumimoji="0" lang="nl-NL" altLang="nl-NL"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 weet je beter van elkaar hoe de ander zaken ervaart, is er meer kans op begrip,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toe dan maar</a:t>
            </a:r>
            <a:r>
              <a:rPr kumimoji="0" lang="nl-NL" altLang="nl-NL"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in een slechter geval een strijd maar dan met open vizier.</a:t>
            </a:r>
            <a:endParaRPr kumimoji="0" lang="nl-NL" altLang="nl-NL"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p:txBody>
      </p:sp>
      <p:pic>
        <p:nvPicPr>
          <p:cNvPr id="16" name="image1.png">
            <a:extLst>
              <a:ext uri="{FF2B5EF4-FFF2-40B4-BE49-F238E27FC236}">
                <a16:creationId xmlns:a16="http://schemas.microsoft.com/office/drawing/2014/main" id="{957A2713-6539-2643-2E4A-2187E9CE79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2909500" y="3474628"/>
            <a:ext cx="8379559" cy="2591945"/>
          </a:xfrm>
          <a:prstGeom prst="rect">
            <a:avLst/>
          </a:prstGeom>
          <a:ln/>
        </p:spPr>
      </p:pic>
    </p:spTree>
    <p:extLst>
      <p:ext uri="{BB962C8B-B14F-4D97-AF65-F5344CB8AC3E}">
        <p14:creationId xmlns:p14="http://schemas.microsoft.com/office/powerpoint/2010/main" val="384718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0">
            <a:extLst>
              <a:ext uri="{FF2B5EF4-FFF2-40B4-BE49-F238E27FC236}">
                <a16:creationId xmlns:a16="http://schemas.microsoft.com/office/drawing/2014/main" id="{95659B0D-D870-FC41-FEF5-94B0A356D0F5}"/>
              </a:ext>
            </a:extLst>
          </p:cNvPr>
          <p:cNvSpPr txBox="1">
            <a:spLocks noChangeArrowheads="1"/>
          </p:cNvSpPr>
          <p:nvPr/>
        </p:nvSpPr>
        <p:spPr bwMode="auto">
          <a:xfrm>
            <a:off x="603551" y="309411"/>
            <a:ext cx="3877196" cy="2554545"/>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Hoe maak je nu de stap naar de omgevingswet houding en gedrag component?</a:t>
            </a:r>
          </a:p>
        </p:txBody>
      </p:sp>
      <p:pic>
        <p:nvPicPr>
          <p:cNvPr id="22" name="Afbeelding 21" descr="Afbeelding met buiten&#10;&#10;Automatisch gegenereerde beschrijving">
            <a:extLst>
              <a:ext uri="{FF2B5EF4-FFF2-40B4-BE49-F238E27FC236}">
                <a16:creationId xmlns:a16="http://schemas.microsoft.com/office/drawing/2014/main" id="{631ABB6D-1179-0574-34E8-781A3687DD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7633" y="1983168"/>
            <a:ext cx="7324367" cy="4874831"/>
          </a:xfrm>
          <a:prstGeom prst="rect">
            <a:avLst/>
          </a:prstGeom>
        </p:spPr>
      </p:pic>
    </p:spTree>
    <p:extLst>
      <p:ext uri="{BB962C8B-B14F-4D97-AF65-F5344CB8AC3E}">
        <p14:creationId xmlns:p14="http://schemas.microsoft.com/office/powerpoint/2010/main" val="2695887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a:extLst>
              <a:ext uri="{FF2B5EF4-FFF2-40B4-BE49-F238E27FC236}">
                <a16:creationId xmlns:a16="http://schemas.microsoft.com/office/drawing/2014/main" id="{DE4BF459-7A90-C638-A0A0-90BEA0368985}"/>
              </a:ext>
            </a:extLst>
          </p:cNvPr>
          <p:cNvSpPr txBox="1">
            <a:spLocks noChangeArrowheads="1"/>
          </p:cNvSpPr>
          <p:nvPr/>
        </p:nvSpPr>
        <p:spPr bwMode="auto">
          <a:xfrm>
            <a:off x="1739106" y="250567"/>
            <a:ext cx="8713788" cy="1077218"/>
          </a:xfrm>
          <a:prstGeom prst="rect">
            <a:avLst/>
          </a:prstGeom>
          <a:noFill/>
          <a:ln>
            <a:noFill/>
          </a:ln>
          <a:effectLst/>
          <a:extLst>
            <a:ext uri="{909E8E84-426E-40DD-AFC4-6F175D3DCCD1}">
              <a14:hiddenFill xmlns:a14="http://schemas.microsoft.com/office/drawing/2010/main">
                <a:solidFill>
                  <a:srgbClr val="000000">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b="1" dirty="0">
                <a:latin typeface="+mj-lt"/>
              </a:rPr>
              <a:t>Alles op een rij in een fictieve casus, zelf instrumenten in het planproces klikken</a:t>
            </a:r>
          </a:p>
        </p:txBody>
      </p:sp>
      <p:sp>
        <p:nvSpPr>
          <p:cNvPr id="11" name="Rectangle 4">
            <a:extLst>
              <a:ext uri="{FF2B5EF4-FFF2-40B4-BE49-F238E27FC236}">
                <a16:creationId xmlns:a16="http://schemas.microsoft.com/office/drawing/2014/main" id="{467F2338-34B2-FC3C-4494-22B389E6A59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4" name="Rectangle 2">
            <a:extLst>
              <a:ext uri="{FF2B5EF4-FFF2-40B4-BE49-F238E27FC236}">
                <a16:creationId xmlns:a16="http://schemas.microsoft.com/office/drawing/2014/main" id="{33686871-D0F1-0185-B6CA-8F48BB5498A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DDE27DD6-A422-C499-87DF-038AD3633C3B}"/>
              </a:ext>
            </a:extLst>
          </p:cNvPr>
          <p:cNvSpPr>
            <a:spLocks noChangeArrowheads="1"/>
          </p:cNvSpPr>
          <p:nvPr/>
        </p:nvSpPr>
        <p:spPr bwMode="auto">
          <a:xfrm>
            <a:off x="2753512" y="3796033"/>
            <a:ext cx="729457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 7 Leg vast wat je deed</a:t>
            </a:r>
            <a:endParaRPr kumimoji="0" lang="nl-NL" altLang="nl-NL" b="1"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Leg in een participatie verslag hoe je de voorgaande stappen deed en wat je met de inbreng van de participatie gedaan hebt.</a:t>
            </a:r>
            <a:endParaRPr kumimoji="0" lang="nl-NL" altLang="nl-NL"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Hiermee kan de gemeente zien wat er aan participatie plaatsvond en of dat voldoende is kijken naar de impact van het plan.</a:t>
            </a:r>
            <a:endParaRPr kumimoji="0" lang="nl-NL" altLang="nl-NL" b="0" i="0" u="none" strike="noStrike" cap="none" normalizeH="0" baseline="0" dirty="0">
              <a:ln>
                <a:noFill/>
              </a:ln>
              <a:solidFill>
                <a:schemeClr val="tx1"/>
              </a:solidFill>
              <a:effectLst/>
              <a:latin typeface="Arial" panose="020B0604020202020204" pitchFamily="34" charset="0"/>
            </a:endParaRPr>
          </a:p>
        </p:txBody>
      </p:sp>
      <p:sp>
        <p:nvSpPr>
          <p:cNvPr id="9" name="Punthaak 25">
            <a:extLst>
              <a:ext uri="{FF2B5EF4-FFF2-40B4-BE49-F238E27FC236}">
                <a16:creationId xmlns:a16="http://schemas.microsoft.com/office/drawing/2014/main" id="{762BE8A2-1177-474C-DD16-752F2D5F9072}"/>
              </a:ext>
            </a:extLst>
          </p:cNvPr>
          <p:cNvSpPr>
            <a:spLocks noChangeArrowheads="1"/>
          </p:cNvSpPr>
          <p:nvPr/>
        </p:nvSpPr>
        <p:spPr bwMode="auto">
          <a:xfrm>
            <a:off x="949874" y="4274548"/>
            <a:ext cx="1543050" cy="657225"/>
          </a:xfrm>
          <a:prstGeom prst="chevron">
            <a:avLst>
              <a:gd name="adj" fmla="val 50000"/>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00" tIns="60960" rIns="0" bIns="6096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mn-ea" charset="0"/>
                <a:cs typeface="Arial" panose="020B0604020202020204" pitchFamily="34" charset="0"/>
              </a:rPr>
              <a:t>Wegwijzen naar</a:t>
            </a:r>
            <a:endParaRPr kumimoji="0" lang="nl-NL" altLang="nl-NL" sz="120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mn-ea" charset="0"/>
                <a:cs typeface="Arial" panose="020B0604020202020204" pitchFamily="34" charset="0"/>
              </a:rPr>
              <a:t>vergunning</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5" name="Punthaak 24">
            <a:extLst>
              <a:ext uri="{FF2B5EF4-FFF2-40B4-BE49-F238E27FC236}">
                <a16:creationId xmlns:a16="http://schemas.microsoft.com/office/drawing/2014/main" id="{14BCFDD0-1576-3301-28E9-7C4B3C844099}"/>
              </a:ext>
            </a:extLst>
          </p:cNvPr>
          <p:cNvSpPr>
            <a:spLocks noChangeArrowheads="1"/>
          </p:cNvSpPr>
          <p:nvPr/>
        </p:nvSpPr>
        <p:spPr bwMode="auto">
          <a:xfrm>
            <a:off x="968924" y="2036028"/>
            <a:ext cx="1524000" cy="581025"/>
          </a:xfrm>
          <a:prstGeom prst="chevron">
            <a:avLst>
              <a:gd name="adj" fmla="val 49994"/>
            </a:avLst>
          </a:prstGeom>
          <a:solidFill>
            <a:srgbClr val="E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00" tIns="60960" rIns="0" bIns="6096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FFFFFF"/>
                </a:solidFill>
                <a:effectLst/>
                <a:latin typeface="Arial" panose="020B0604020202020204" pitchFamily="34" charset="0"/>
                <a:ea typeface="+mn-ea"/>
                <a:cs typeface="Arial" panose="020B0604020202020204" pitchFamily="34" charset="0"/>
              </a:rPr>
              <a:t>Afstemmen detailontwerp</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6" name="Rectangle 7">
            <a:extLst>
              <a:ext uri="{FF2B5EF4-FFF2-40B4-BE49-F238E27FC236}">
                <a16:creationId xmlns:a16="http://schemas.microsoft.com/office/drawing/2014/main" id="{3CA8F836-4820-CB4D-B69F-EF10B3531EC4}"/>
              </a:ext>
            </a:extLst>
          </p:cNvPr>
          <p:cNvSpPr>
            <a:spLocks noChangeArrowheads="1"/>
          </p:cNvSpPr>
          <p:nvPr/>
        </p:nvSpPr>
        <p:spPr bwMode="auto">
          <a:xfrm>
            <a:off x="2753512" y="1764708"/>
            <a:ext cx="654747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 6 Waar draait het om bij de vervolgstappen</a:t>
            </a:r>
            <a:endParaRPr kumimoji="0" lang="nl-NL" altLang="nl-NL" b="1"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Kies een gereedschap waarmee je duidelijk maakt waar ruimtelijke keuzes bij volgende stappen om draaien. Om voldoende aansluiting bij de betrokkenen kijk je bij het zoeken naar een passend gereedschap eerst in het </a:t>
            </a:r>
            <a:r>
              <a:rPr kumimoji="0" lang="nl-NL" altLang="nl-NL"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symbolic</a:t>
            </a: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frame, dan in het human resourceframe, dan in het systeem functionele frame en pas als laatste in het </a:t>
            </a:r>
            <a:r>
              <a:rPr kumimoji="0" lang="nl-NL" altLang="nl-NL"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political</a:t>
            </a:r>
            <a:r>
              <a:rPr kumimoji="0" lang="nl-NL" altLang="nl-NL"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frame.</a:t>
            </a:r>
            <a:endParaRPr kumimoji="0" lang="nl-NL" altLang="nl-NL"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5343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4110D5-CEE9-843C-857E-1129E424F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663" y="2468866"/>
            <a:ext cx="6224336" cy="4389134"/>
          </a:xfrm>
          <a:prstGeom prst="rect">
            <a:avLst/>
          </a:prstGeom>
        </p:spPr>
      </p:pic>
      <p:sp>
        <p:nvSpPr>
          <p:cNvPr id="2" name="Titel 1">
            <a:extLst>
              <a:ext uri="{FF2B5EF4-FFF2-40B4-BE49-F238E27FC236}">
                <a16:creationId xmlns:a16="http://schemas.microsoft.com/office/drawing/2014/main" id="{44450E1F-E3B6-2820-5193-5AEB26057735}"/>
              </a:ext>
            </a:extLst>
          </p:cNvPr>
          <p:cNvSpPr>
            <a:spLocks noGrp="1"/>
          </p:cNvSpPr>
          <p:nvPr>
            <p:ph type="ctrTitle"/>
          </p:nvPr>
        </p:nvSpPr>
        <p:spPr>
          <a:xfrm rot="16200000">
            <a:off x="-2405359" y="2400397"/>
            <a:ext cx="6625772" cy="1815052"/>
          </a:xfrm>
        </p:spPr>
        <p:txBody>
          <a:bodyPr>
            <a:normAutofit/>
          </a:bodyPr>
          <a:lstStyle/>
          <a:p>
            <a:pPr algn="l"/>
            <a:r>
              <a:rPr lang="nl-NL" sz="5500" dirty="0">
                <a:latin typeface="Stencil" panose="040409050D0802020404" pitchFamily="82" charset="0"/>
              </a:rPr>
              <a:t>Omgevingswet gereedschappen</a:t>
            </a:r>
          </a:p>
        </p:txBody>
      </p:sp>
      <p:sp>
        <p:nvSpPr>
          <p:cNvPr id="3" name="Ondertitel 2">
            <a:extLst>
              <a:ext uri="{FF2B5EF4-FFF2-40B4-BE49-F238E27FC236}">
                <a16:creationId xmlns:a16="http://schemas.microsoft.com/office/drawing/2014/main" id="{8B70426B-57A8-B6DA-283F-BC60CCE27093}"/>
              </a:ext>
            </a:extLst>
          </p:cNvPr>
          <p:cNvSpPr>
            <a:spLocks noGrp="1"/>
          </p:cNvSpPr>
          <p:nvPr>
            <p:ph type="subTitle" idx="1"/>
          </p:nvPr>
        </p:nvSpPr>
        <p:spPr>
          <a:xfrm>
            <a:off x="3059654" y="499657"/>
            <a:ext cx="4998066" cy="605577"/>
          </a:xfrm>
        </p:spPr>
        <p:txBody>
          <a:bodyPr>
            <a:noAutofit/>
          </a:bodyPr>
          <a:lstStyle/>
          <a:p>
            <a:pPr algn="l"/>
            <a:r>
              <a:rPr lang="nl-NL" sz="3600" dirty="0">
                <a:effectLst/>
                <a:latin typeface="Arial" panose="020B0604020202020204" pitchFamily="34" charset="0"/>
                <a:ea typeface="DengXian" panose="02010600030101010101" pitchFamily="2" charset="-122"/>
                <a:cs typeface="Arial" panose="020B0604020202020204" pitchFamily="34" charset="0"/>
              </a:rPr>
              <a:t>Dus</a:t>
            </a:r>
            <a:endParaRPr lang="nl-NL" sz="36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06492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538DE5-A30F-4117-9482-6CCAD2A82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B01F01A-0922-4194-8449-21D15139A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5360" y="834629"/>
            <a:ext cx="4979816" cy="4361685"/>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descr="Afbeelding met kleding, persoon, vrouw, dragen&#10;&#10;Automatisch gegenereerde beschrijving">
            <a:extLst>
              <a:ext uri="{FF2B5EF4-FFF2-40B4-BE49-F238E27FC236}">
                <a16:creationId xmlns:a16="http://schemas.microsoft.com/office/drawing/2014/main" id="{637F2471-95E5-4AD7-ACB5-6E5681333385}"/>
              </a:ext>
            </a:extLst>
          </p:cNvPr>
          <p:cNvPicPr>
            <a:picLocks noChangeAspect="1"/>
          </p:cNvPicPr>
          <p:nvPr/>
        </p:nvPicPr>
        <p:blipFill rotWithShape="1">
          <a:blip r:embed="rId2">
            <a:extLst>
              <a:ext uri="{28A0092B-C50C-407E-A947-70E740481C1C}">
                <a14:useLocalDpi xmlns:a14="http://schemas.microsoft.com/office/drawing/2010/main" val="0"/>
              </a:ext>
            </a:extLst>
          </a:blip>
          <a:srcRect l="22675" r="10174" b="-1"/>
          <a:stretch/>
        </p:blipFill>
        <p:spPr>
          <a:xfrm>
            <a:off x="496824" y="405516"/>
            <a:ext cx="7535357" cy="6452484"/>
          </a:xfrm>
          <a:custGeom>
            <a:avLst/>
            <a:gdLst>
              <a:gd name="connsiteX0" fmla="*/ 870790 w 7535357"/>
              <a:gd name="connsiteY0" fmla="*/ 6271368 h 6452484"/>
              <a:gd name="connsiteX1" fmla="*/ 887365 w 7535357"/>
              <a:gd name="connsiteY1" fmla="*/ 6300078 h 6452484"/>
              <a:gd name="connsiteX2" fmla="*/ 941227 w 7535357"/>
              <a:gd name="connsiteY2" fmla="*/ 6393367 h 6452484"/>
              <a:gd name="connsiteX3" fmla="*/ 975359 w 7535357"/>
              <a:gd name="connsiteY3" fmla="*/ 6452484 h 6452484"/>
              <a:gd name="connsiteX4" fmla="*/ 968986 w 7535357"/>
              <a:gd name="connsiteY4" fmla="*/ 6452484 h 6452484"/>
              <a:gd name="connsiteX5" fmla="*/ 2633174 w 7535357"/>
              <a:gd name="connsiteY5" fmla="*/ 2548985 h 6452484"/>
              <a:gd name="connsiteX6" fmla="*/ 5550429 w 7535357"/>
              <a:gd name="connsiteY6" fmla="*/ 2556298 h 6452484"/>
              <a:gd name="connsiteX7" fmla="*/ 6003423 w 7535357"/>
              <a:gd name="connsiteY7" fmla="*/ 2812447 h 6452484"/>
              <a:gd name="connsiteX8" fmla="*/ 7465225 w 7535357"/>
              <a:gd name="connsiteY8" fmla="*/ 5344365 h 6452484"/>
              <a:gd name="connsiteX9" fmla="*/ 7463717 w 7535357"/>
              <a:gd name="connsiteY9" fmla="*/ 5870212 h 6452484"/>
              <a:gd name="connsiteX10" fmla="*/ 7159062 w 7535357"/>
              <a:gd name="connsiteY10" fmla="*/ 6398663 h 6452484"/>
              <a:gd name="connsiteX11" fmla="*/ 7128035 w 7535357"/>
              <a:gd name="connsiteY11" fmla="*/ 6452484 h 6452484"/>
              <a:gd name="connsiteX12" fmla="*/ 1073039 w 7535357"/>
              <a:gd name="connsiteY12" fmla="*/ 6452484 h 6452484"/>
              <a:gd name="connsiteX13" fmla="*/ 986766 w 7535357"/>
              <a:gd name="connsiteY13" fmla="*/ 6303057 h 6452484"/>
              <a:gd name="connsiteX14" fmla="*/ 729452 w 7535357"/>
              <a:gd name="connsiteY14" fmla="*/ 5857375 h 6452484"/>
              <a:gd name="connsiteX15" fmla="*/ 734117 w 7535357"/>
              <a:gd name="connsiteY15" fmla="*/ 5336996 h 6452484"/>
              <a:gd name="connsiteX16" fmla="*/ 2186411 w 7535357"/>
              <a:gd name="connsiteY16" fmla="*/ 2806924 h 6452484"/>
              <a:gd name="connsiteX17" fmla="*/ 2633174 w 7535357"/>
              <a:gd name="connsiteY17" fmla="*/ 2548985 h 6452484"/>
              <a:gd name="connsiteX18" fmla="*/ 631805 w 7535357"/>
              <a:gd name="connsiteY18" fmla="*/ 1563851 h 6452484"/>
              <a:gd name="connsiteX19" fmla="*/ 1562676 w 7535357"/>
              <a:gd name="connsiteY19" fmla="*/ 1563851 h 6452484"/>
              <a:gd name="connsiteX20" fmla="*/ 1705423 w 7535357"/>
              <a:gd name="connsiteY20" fmla="*/ 1647981 h 6452484"/>
              <a:gd name="connsiteX21" fmla="*/ 2171863 w 7535357"/>
              <a:gd name="connsiteY21" fmla="*/ 2451222 h 6452484"/>
              <a:gd name="connsiteX22" fmla="*/ 2171863 w 7535357"/>
              <a:gd name="connsiteY22" fmla="*/ 2615476 h 6452484"/>
              <a:gd name="connsiteX23" fmla="*/ 1705423 w 7535357"/>
              <a:gd name="connsiteY23" fmla="*/ 3418717 h 6452484"/>
              <a:gd name="connsiteX24" fmla="*/ 1562676 w 7535357"/>
              <a:gd name="connsiteY24" fmla="*/ 3502847 h 6452484"/>
              <a:gd name="connsiteX25" fmla="*/ 631805 w 7535357"/>
              <a:gd name="connsiteY25" fmla="*/ 3502847 h 6452484"/>
              <a:gd name="connsiteX26" fmla="*/ 487048 w 7535357"/>
              <a:gd name="connsiteY26" fmla="*/ 3418717 h 6452484"/>
              <a:gd name="connsiteX27" fmla="*/ 22618 w 7535357"/>
              <a:gd name="connsiteY27" fmla="*/ 2615476 h 6452484"/>
              <a:gd name="connsiteX28" fmla="*/ 22618 w 7535357"/>
              <a:gd name="connsiteY28" fmla="*/ 2451222 h 6452484"/>
              <a:gd name="connsiteX29" fmla="*/ 487048 w 7535357"/>
              <a:gd name="connsiteY29" fmla="*/ 1647981 h 6452484"/>
              <a:gd name="connsiteX30" fmla="*/ 631805 w 7535357"/>
              <a:gd name="connsiteY30" fmla="*/ 1563851 h 6452484"/>
              <a:gd name="connsiteX31" fmla="*/ 2401914 w 7535357"/>
              <a:gd name="connsiteY31" fmla="*/ 34 h 6452484"/>
              <a:gd name="connsiteX32" fmla="*/ 3578521 w 7535357"/>
              <a:gd name="connsiteY32" fmla="*/ 2983 h 6452484"/>
              <a:gd name="connsiteX33" fmla="*/ 3761226 w 7535357"/>
              <a:gd name="connsiteY33" fmla="*/ 106296 h 6452484"/>
              <a:gd name="connsiteX34" fmla="*/ 4350810 w 7535357"/>
              <a:gd name="connsiteY34" fmla="*/ 1127487 h 6452484"/>
              <a:gd name="connsiteX35" fmla="*/ 4350203 w 7535357"/>
              <a:gd name="connsiteY35" fmla="*/ 1339576 h 6452484"/>
              <a:gd name="connsiteX36" fmla="*/ 3763181 w 7535357"/>
              <a:gd name="connsiteY36" fmla="*/ 2357818 h 6452484"/>
              <a:gd name="connsiteX37" fmla="*/ 3582989 w 7535357"/>
              <a:gd name="connsiteY37" fmla="*/ 2461851 h 6452484"/>
              <a:gd name="connsiteX38" fmla="*/ 2407654 w 7535357"/>
              <a:gd name="connsiteY38" fmla="*/ 2461107 h 6452484"/>
              <a:gd name="connsiteX39" fmla="*/ 2223675 w 7535357"/>
              <a:gd name="connsiteY39" fmla="*/ 2355590 h 6452484"/>
              <a:gd name="connsiteX40" fmla="*/ 1634089 w 7535357"/>
              <a:gd name="connsiteY40" fmla="*/ 1334398 h 6452484"/>
              <a:gd name="connsiteX41" fmla="*/ 1635972 w 7535357"/>
              <a:gd name="connsiteY41" fmla="*/ 1124515 h 6452484"/>
              <a:gd name="connsiteX42" fmla="*/ 2221723 w 7535357"/>
              <a:gd name="connsiteY42" fmla="*/ 104067 h 6452484"/>
              <a:gd name="connsiteX43" fmla="*/ 2401914 w 7535357"/>
              <a:gd name="connsiteY43" fmla="*/ 34 h 64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535357" h="6452484">
                <a:moveTo>
                  <a:pt x="870790" y="6271368"/>
                </a:moveTo>
                <a:lnTo>
                  <a:pt x="887365" y="6300078"/>
                </a:lnTo>
                <a:cubicBezTo>
                  <a:pt x="904174" y="6329191"/>
                  <a:pt x="922103" y="6360243"/>
                  <a:pt x="941227" y="6393367"/>
                </a:cubicBezTo>
                <a:lnTo>
                  <a:pt x="975359" y="6452484"/>
                </a:lnTo>
                <a:lnTo>
                  <a:pt x="968986" y="6452484"/>
                </a:lnTo>
                <a:close/>
                <a:moveTo>
                  <a:pt x="2633174" y="2548985"/>
                </a:moveTo>
                <a:cubicBezTo>
                  <a:pt x="2633174" y="2548985"/>
                  <a:pt x="2633174" y="2548985"/>
                  <a:pt x="5550429" y="2556298"/>
                </a:cubicBezTo>
                <a:cubicBezTo>
                  <a:pt x="5736287" y="2551072"/>
                  <a:pt x="5911862" y="2653861"/>
                  <a:pt x="6003423" y="2812447"/>
                </a:cubicBezTo>
                <a:cubicBezTo>
                  <a:pt x="6003423" y="2812447"/>
                  <a:pt x="6003423" y="2812447"/>
                  <a:pt x="7465225" y="5344365"/>
                </a:cubicBezTo>
                <a:cubicBezTo>
                  <a:pt x="7559943" y="5508420"/>
                  <a:pt x="7558015" y="5706399"/>
                  <a:pt x="7463717" y="5870212"/>
                </a:cubicBezTo>
                <a:cubicBezTo>
                  <a:pt x="7463717" y="5870212"/>
                  <a:pt x="7463717" y="5870212"/>
                  <a:pt x="7159062" y="6398663"/>
                </a:cubicBezTo>
                <a:lnTo>
                  <a:pt x="7128035" y="6452484"/>
                </a:lnTo>
                <a:lnTo>
                  <a:pt x="1073039" y="6452484"/>
                </a:lnTo>
                <a:lnTo>
                  <a:pt x="986766" y="6303057"/>
                </a:lnTo>
                <a:cubicBezTo>
                  <a:pt x="906468" y="6163975"/>
                  <a:pt x="820815" y="6015621"/>
                  <a:pt x="729452" y="5857375"/>
                </a:cubicBezTo>
                <a:cubicBezTo>
                  <a:pt x="637892" y="5698788"/>
                  <a:pt x="636662" y="5495341"/>
                  <a:pt x="734117" y="5336996"/>
                </a:cubicBezTo>
                <a:cubicBezTo>
                  <a:pt x="734117" y="5336996"/>
                  <a:pt x="734117" y="5336996"/>
                  <a:pt x="2186411" y="2806924"/>
                </a:cubicBezTo>
                <a:cubicBezTo>
                  <a:pt x="2275261" y="2646255"/>
                  <a:pt x="2449608" y="2545597"/>
                  <a:pt x="2633174" y="2548985"/>
                </a:cubicBezTo>
                <a:close/>
                <a:moveTo>
                  <a:pt x="631805" y="1563851"/>
                </a:moveTo>
                <a:cubicBezTo>
                  <a:pt x="631805" y="1563851"/>
                  <a:pt x="631805" y="1563851"/>
                  <a:pt x="1562676" y="1563851"/>
                </a:cubicBezTo>
                <a:cubicBezTo>
                  <a:pt x="1620981" y="1563851"/>
                  <a:pt x="1677276" y="1595901"/>
                  <a:pt x="1705423" y="1647981"/>
                </a:cubicBezTo>
                <a:cubicBezTo>
                  <a:pt x="1705423" y="1647981"/>
                  <a:pt x="1705423" y="1647981"/>
                  <a:pt x="2171863" y="2451222"/>
                </a:cubicBezTo>
                <a:cubicBezTo>
                  <a:pt x="2202021" y="2501300"/>
                  <a:pt x="2202021" y="2565399"/>
                  <a:pt x="2171863" y="2615476"/>
                </a:cubicBezTo>
                <a:cubicBezTo>
                  <a:pt x="2171863" y="2615476"/>
                  <a:pt x="2171863" y="2615476"/>
                  <a:pt x="1705423" y="3418717"/>
                </a:cubicBezTo>
                <a:cubicBezTo>
                  <a:pt x="1677276" y="3470798"/>
                  <a:pt x="1620981" y="3502847"/>
                  <a:pt x="1562676" y="3502847"/>
                </a:cubicBezTo>
                <a:cubicBezTo>
                  <a:pt x="1562676" y="3502847"/>
                  <a:pt x="1562676" y="3502847"/>
                  <a:pt x="631805" y="3502847"/>
                </a:cubicBezTo>
                <a:cubicBezTo>
                  <a:pt x="571490" y="3502847"/>
                  <a:pt x="517206" y="3470798"/>
                  <a:pt x="487048" y="3418717"/>
                </a:cubicBezTo>
                <a:cubicBezTo>
                  <a:pt x="487048" y="3418717"/>
                  <a:pt x="487048" y="3418717"/>
                  <a:pt x="22618" y="2615476"/>
                </a:cubicBezTo>
                <a:cubicBezTo>
                  <a:pt x="-7540" y="2565399"/>
                  <a:pt x="-7540" y="2501300"/>
                  <a:pt x="22618" y="2451222"/>
                </a:cubicBezTo>
                <a:cubicBezTo>
                  <a:pt x="22618" y="2451222"/>
                  <a:pt x="22618" y="2451222"/>
                  <a:pt x="487048" y="1647981"/>
                </a:cubicBezTo>
                <a:cubicBezTo>
                  <a:pt x="517206" y="1595901"/>
                  <a:pt x="571490" y="1563851"/>
                  <a:pt x="631805" y="1563851"/>
                </a:cubicBezTo>
                <a:close/>
                <a:moveTo>
                  <a:pt x="2401914" y="34"/>
                </a:moveTo>
                <a:cubicBezTo>
                  <a:pt x="2401914" y="34"/>
                  <a:pt x="2401914" y="34"/>
                  <a:pt x="3578521" y="2983"/>
                </a:cubicBezTo>
                <a:cubicBezTo>
                  <a:pt x="3653484" y="876"/>
                  <a:pt x="3724297" y="42333"/>
                  <a:pt x="3761226" y="106296"/>
                </a:cubicBezTo>
                <a:cubicBezTo>
                  <a:pt x="3761226" y="106296"/>
                  <a:pt x="3761226" y="106296"/>
                  <a:pt x="4350810" y="1127487"/>
                </a:cubicBezTo>
                <a:cubicBezTo>
                  <a:pt x="4389012" y="1193656"/>
                  <a:pt x="4388237" y="1273505"/>
                  <a:pt x="4350203" y="1339576"/>
                </a:cubicBezTo>
                <a:cubicBezTo>
                  <a:pt x="4350203" y="1339576"/>
                  <a:pt x="4350203" y="1339576"/>
                  <a:pt x="3763181" y="2357818"/>
                </a:cubicBezTo>
                <a:cubicBezTo>
                  <a:pt x="3727346" y="2422620"/>
                  <a:pt x="3657026" y="2463218"/>
                  <a:pt x="3582989" y="2461851"/>
                </a:cubicBezTo>
                <a:cubicBezTo>
                  <a:pt x="3582989" y="2461851"/>
                  <a:pt x="3582989" y="2461851"/>
                  <a:pt x="2407654" y="2461107"/>
                </a:cubicBezTo>
                <a:cubicBezTo>
                  <a:pt x="2331419" y="2461010"/>
                  <a:pt x="2261878" y="2421758"/>
                  <a:pt x="2223675" y="2355590"/>
                </a:cubicBezTo>
                <a:cubicBezTo>
                  <a:pt x="2223675" y="2355590"/>
                  <a:pt x="2223675" y="2355590"/>
                  <a:pt x="1634089" y="1334398"/>
                </a:cubicBezTo>
                <a:cubicBezTo>
                  <a:pt x="1597161" y="1270436"/>
                  <a:pt x="1596666" y="1188380"/>
                  <a:pt x="1635972" y="1124515"/>
                </a:cubicBezTo>
                <a:cubicBezTo>
                  <a:pt x="1635972" y="1124515"/>
                  <a:pt x="1635972" y="1124515"/>
                  <a:pt x="2221723" y="104067"/>
                </a:cubicBezTo>
                <a:cubicBezTo>
                  <a:pt x="2257557" y="39266"/>
                  <a:pt x="2327875" y="-1333"/>
                  <a:pt x="2401914" y="34"/>
                </a:cubicBezTo>
                <a:close/>
              </a:path>
            </a:pathLst>
          </a:custGeom>
        </p:spPr>
      </p:pic>
      <p:sp>
        <p:nvSpPr>
          <p:cNvPr id="5" name="Tekstvak 4">
            <a:extLst>
              <a:ext uri="{FF2B5EF4-FFF2-40B4-BE49-F238E27FC236}">
                <a16:creationId xmlns:a16="http://schemas.microsoft.com/office/drawing/2014/main" id="{ADBECE43-06B2-49FC-976E-6759E75F53D3}"/>
              </a:ext>
            </a:extLst>
          </p:cNvPr>
          <p:cNvSpPr txBox="1"/>
          <p:nvPr/>
        </p:nvSpPr>
        <p:spPr>
          <a:xfrm>
            <a:off x="7250164" y="1789042"/>
            <a:ext cx="3859398" cy="1795714"/>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n-ea"/>
                <a:cs typeface="+mn-cs"/>
              </a:rPr>
              <a:t>Wees </a:t>
            </a:r>
            <a:r>
              <a:rPr kumimoji="0" lang="en-US" sz="4400" b="1" i="0" u="none" strike="noStrike" kern="1200" cap="none" spc="0" normalizeH="0" baseline="0" noProof="0" dirty="0" err="1">
                <a:ln>
                  <a:noFill/>
                </a:ln>
                <a:solidFill>
                  <a:prstClr val="white"/>
                </a:solidFill>
                <a:effectLst/>
                <a:uLnTx/>
                <a:uFillTx/>
                <a:latin typeface="Calibri Light" panose="020F0302020204030204"/>
                <a:ea typeface="+mn-ea"/>
                <a:cs typeface="+mn-cs"/>
              </a:rPr>
              <a:t>een</a:t>
            </a:r>
            <a:r>
              <a:rPr kumimoji="0" lang="en-US" sz="4400" b="1" i="0" u="none" strike="noStrike" kern="1200" cap="none" spc="0" normalizeH="0" baseline="0" noProof="0" dirty="0">
                <a:ln>
                  <a:noFill/>
                </a:ln>
                <a:solidFill>
                  <a:prstClr val="white"/>
                </a:solidFill>
                <a:effectLst/>
                <a:uLnTx/>
                <a:uFillTx/>
                <a:latin typeface="Calibri Light" panose="020F0302020204030204"/>
                <a:ea typeface="+mn-ea"/>
                <a:cs typeface="+mn-cs"/>
              </a:rPr>
              <a:t> influencers in je </a:t>
            </a:r>
            <a:r>
              <a:rPr kumimoji="0" lang="en-US" sz="4400" b="1" i="0" u="none" strike="noStrike" kern="1200" cap="none" spc="0" normalizeH="0" baseline="0" noProof="0" dirty="0" err="1">
                <a:ln>
                  <a:noFill/>
                </a:ln>
                <a:solidFill>
                  <a:prstClr val="white"/>
                </a:solidFill>
                <a:effectLst/>
                <a:uLnTx/>
                <a:uFillTx/>
                <a:latin typeface="Calibri Light" panose="020F0302020204030204"/>
                <a:ea typeface="+mn-ea"/>
                <a:cs typeface="+mn-cs"/>
              </a:rPr>
              <a:t>planproces</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 name="Tekstvak 3">
            <a:extLst>
              <a:ext uri="{FF2B5EF4-FFF2-40B4-BE49-F238E27FC236}">
                <a16:creationId xmlns:a16="http://schemas.microsoft.com/office/drawing/2014/main" id="{EEDB14AB-A34A-4B2D-9634-51091F8753BD}"/>
              </a:ext>
            </a:extLst>
          </p:cNvPr>
          <p:cNvSpPr txBox="1"/>
          <p:nvPr/>
        </p:nvSpPr>
        <p:spPr>
          <a:xfrm>
            <a:off x="5257800" y="6428152"/>
            <a:ext cx="673946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Bron: https://www.linda.nl/nieuws/broertje-nikkietutorials-overleden/</a:t>
            </a:r>
          </a:p>
        </p:txBody>
      </p:sp>
    </p:spTree>
    <p:extLst>
      <p:ext uri="{BB962C8B-B14F-4D97-AF65-F5344CB8AC3E}">
        <p14:creationId xmlns:p14="http://schemas.microsoft.com/office/powerpoint/2010/main" val="3511012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DBECE43-06B2-49FC-976E-6759E75F53D3}"/>
              </a:ext>
            </a:extLst>
          </p:cNvPr>
          <p:cNvSpPr txBox="1"/>
          <p:nvPr/>
        </p:nvSpPr>
        <p:spPr>
          <a:xfrm>
            <a:off x="8434148" y="209589"/>
            <a:ext cx="3159427" cy="5767878"/>
          </a:xfrm>
          <a:prstGeom prst="rect">
            <a:avLst/>
          </a:prstGeom>
        </p:spPr>
        <p:txBody>
          <a:bodyPr vert="horz" lIns="91440" tIns="45720" rIns="91440" bIns="45720" rtlCol="0" anchor="b">
            <a:normAutofit lnSpcReduction="10000"/>
          </a:bodyPr>
          <a:lstStyle/>
          <a:p>
            <a:pPr algn="r">
              <a:lnSpc>
                <a:spcPct val="90000"/>
              </a:lnSpc>
              <a:spcBef>
                <a:spcPct val="0"/>
              </a:spcBef>
              <a:spcAft>
                <a:spcPts val="600"/>
              </a:spcAft>
            </a:pPr>
            <a:r>
              <a:rPr lang="en-US" sz="4400" b="1" dirty="0">
                <a:ea typeface="+mj-ea"/>
                <a:cs typeface="+mj-cs"/>
              </a:rPr>
              <a:t>Take home message</a:t>
            </a:r>
          </a:p>
          <a:p>
            <a:pPr algn="r">
              <a:lnSpc>
                <a:spcPct val="90000"/>
              </a:lnSpc>
              <a:spcBef>
                <a:spcPct val="0"/>
              </a:spcBef>
              <a:spcAft>
                <a:spcPts val="600"/>
              </a:spcAft>
            </a:pPr>
            <a:endParaRPr lang="en-US" sz="4400" b="1" dirty="0">
              <a:latin typeface="+mj-lt"/>
              <a:ea typeface="+mj-ea"/>
              <a:cs typeface="+mj-cs"/>
            </a:endParaRPr>
          </a:p>
          <a:p>
            <a:pPr marL="571500" indent="-571500">
              <a:lnSpc>
                <a:spcPct val="90000"/>
              </a:lnSpc>
              <a:spcBef>
                <a:spcPct val="0"/>
              </a:spcBef>
              <a:spcAft>
                <a:spcPts val="600"/>
              </a:spcAft>
              <a:buFontTx/>
              <a:buChar char="-"/>
            </a:pPr>
            <a:r>
              <a:rPr lang="en-US" sz="3200" b="1" dirty="0">
                <a:latin typeface="+mj-lt"/>
                <a:ea typeface="+mj-ea"/>
                <a:cs typeface="+mj-cs"/>
              </a:rPr>
              <a:t>Framing</a:t>
            </a:r>
          </a:p>
          <a:p>
            <a:pPr marL="571500" indent="-571500">
              <a:lnSpc>
                <a:spcPct val="90000"/>
              </a:lnSpc>
              <a:spcBef>
                <a:spcPct val="0"/>
              </a:spcBef>
              <a:spcAft>
                <a:spcPts val="600"/>
              </a:spcAft>
              <a:buFontTx/>
              <a:buChar char="-"/>
            </a:pPr>
            <a:r>
              <a:rPr lang="en-US" sz="3200" b="1" dirty="0" err="1">
                <a:latin typeface="+mj-lt"/>
                <a:ea typeface="+mj-ea"/>
                <a:cs typeface="+mj-cs"/>
              </a:rPr>
              <a:t>Kijk</a:t>
            </a:r>
            <a:r>
              <a:rPr lang="en-US" sz="3200" b="1" dirty="0">
                <a:latin typeface="+mj-lt"/>
                <a:ea typeface="+mj-ea"/>
                <a:cs typeface="+mj-cs"/>
              </a:rPr>
              <a:t> </a:t>
            </a:r>
            <a:r>
              <a:rPr lang="en-US" sz="3200" b="1" dirty="0" err="1">
                <a:latin typeface="+mj-lt"/>
                <a:ea typeface="+mj-ea"/>
                <a:cs typeface="+mj-cs"/>
              </a:rPr>
              <a:t>jezelf</a:t>
            </a:r>
            <a:r>
              <a:rPr lang="en-US" sz="3200" b="1" dirty="0">
                <a:latin typeface="+mj-lt"/>
                <a:ea typeface="+mj-ea"/>
                <a:cs typeface="+mj-cs"/>
              </a:rPr>
              <a:t> in de </a:t>
            </a:r>
            <a:r>
              <a:rPr lang="en-US" sz="3200" b="1" dirty="0" err="1">
                <a:latin typeface="+mj-lt"/>
                <a:ea typeface="+mj-ea"/>
                <a:cs typeface="+mj-cs"/>
              </a:rPr>
              <a:t>spiegel</a:t>
            </a:r>
            <a:r>
              <a:rPr lang="en-US" sz="3200" b="1" dirty="0">
                <a:latin typeface="+mj-lt"/>
                <a:ea typeface="+mj-ea"/>
                <a:cs typeface="+mj-cs"/>
              </a:rPr>
              <a:t> </a:t>
            </a:r>
            <a:r>
              <a:rPr lang="en-US" sz="3200" b="1" dirty="0" err="1">
                <a:latin typeface="+mj-lt"/>
                <a:ea typeface="+mj-ea"/>
                <a:cs typeface="+mj-cs"/>
              </a:rPr>
              <a:t>aan</a:t>
            </a:r>
            <a:endParaRPr lang="en-US" sz="3200" b="1" dirty="0">
              <a:latin typeface="+mj-lt"/>
              <a:ea typeface="+mj-ea"/>
              <a:cs typeface="+mj-cs"/>
            </a:endParaRPr>
          </a:p>
          <a:p>
            <a:pPr marL="571500" indent="-571500">
              <a:lnSpc>
                <a:spcPct val="90000"/>
              </a:lnSpc>
              <a:spcBef>
                <a:spcPct val="0"/>
              </a:spcBef>
              <a:spcAft>
                <a:spcPts val="600"/>
              </a:spcAft>
              <a:buFontTx/>
              <a:buChar char="-"/>
            </a:pPr>
            <a:r>
              <a:rPr lang="en-US" sz="3200" b="1" dirty="0" err="1">
                <a:latin typeface="+mj-lt"/>
                <a:ea typeface="+mj-ea"/>
                <a:cs typeface="+mj-cs"/>
              </a:rPr>
              <a:t>Faseer</a:t>
            </a:r>
            <a:r>
              <a:rPr lang="en-US" sz="3200" b="1" dirty="0">
                <a:latin typeface="+mj-lt"/>
                <a:ea typeface="+mj-ea"/>
                <a:cs typeface="+mj-cs"/>
              </a:rPr>
              <a:t> en scrum</a:t>
            </a:r>
          </a:p>
          <a:p>
            <a:pPr marL="571500" indent="-571500">
              <a:lnSpc>
                <a:spcPct val="90000"/>
              </a:lnSpc>
              <a:spcBef>
                <a:spcPct val="0"/>
              </a:spcBef>
              <a:spcAft>
                <a:spcPts val="600"/>
              </a:spcAft>
              <a:buFontTx/>
              <a:buChar char="-"/>
            </a:pPr>
            <a:r>
              <a:rPr lang="en-US" sz="3200" b="1" dirty="0" err="1">
                <a:latin typeface="+mj-lt"/>
                <a:ea typeface="+mj-ea"/>
                <a:cs typeface="+mj-cs"/>
              </a:rPr>
              <a:t>Denk</a:t>
            </a:r>
            <a:r>
              <a:rPr lang="en-US" sz="3200" b="1" dirty="0">
                <a:latin typeface="+mj-lt"/>
                <a:ea typeface="+mj-ea"/>
                <a:cs typeface="+mj-cs"/>
              </a:rPr>
              <a:t> </a:t>
            </a:r>
            <a:r>
              <a:rPr lang="en-US" sz="3200" b="1" dirty="0" err="1">
                <a:latin typeface="+mj-lt"/>
                <a:ea typeface="+mj-ea"/>
                <a:cs typeface="+mj-cs"/>
              </a:rPr>
              <a:t>soms</a:t>
            </a:r>
            <a:r>
              <a:rPr lang="en-US" sz="3200" b="1" dirty="0">
                <a:latin typeface="+mj-lt"/>
                <a:ea typeface="+mj-ea"/>
                <a:cs typeface="+mj-cs"/>
              </a:rPr>
              <a:t> </a:t>
            </a:r>
            <a:r>
              <a:rPr lang="en-US" sz="3200" b="1" dirty="0" err="1">
                <a:latin typeface="+mj-lt"/>
                <a:ea typeface="+mj-ea"/>
                <a:cs typeface="+mj-cs"/>
              </a:rPr>
              <a:t>eens</a:t>
            </a:r>
            <a:r>
              <a:rPr lang="en-US" sz="3200" b="1" dirty="0">
                <a:latin typeface="+mj-lt"/>
                <a:ea typeface="+mj-ea"/>
                <a:cs typeface="+mj-cs"/>
              </a:rPr>
              <a:t> </a:t>
            </a:r>
            <a:r>
              <a:rPr lang="en-US" sz="3200" b="1" dirty="0" err="1">
                <a:latin typeface="+mj-lt"/>
                <a:ea typeface="+mj-ea"/>
                <a:cs typeface="+mj-cs"/>
              </a:rPr>
              <a:t>als</a:t>
            </a:r>
            <a:r>
              <a:rPr lang="en-US" sz="3200" b="1" dirty="0">
                <a:latin typeface="+mj-lt"/>
                <a:ea typeface="+mj-ea"/>
                <a:cs typeface="+mj-cs"/>
              </a:rPr>
              <a:t> </a:t>
            </a:r>
            <a:r>
              <a:rPr lang="en-US" sz="3200" b="1" dirty="0" err="1">
                <a:latin typeface="+mj-lt"/>
                <a:ea typeface="+mj-ea"/>
                <a:cs typeface="+mj-cs"/>
              </a:rPr>
              <a:t>een</a:t>
            </a:r>
            <a:r>
              <a:rPr lang="en-US" sz="3200" b="1" dirty="0">
                <a:latin typeface="+mj-lt"/>
                <a:ea typeface="+mj-ea"/>
                <a:cs typeface="+mj-cs"/>
              </a:rPr>
              <a:t> influencer</a:t>
            </a:r>
            <a:endParaRPr lang="en-US" sz="4400" b="1" dirty="0">
              <a:latin typeface="+mj-lt"/>
              <a:ea typeface="+mj-ea"/>
              <a:cs typeface="+mj-cs"/>
            </a:endParaRPr>
          </a:p>
        </p:txBody>
      </p:sp>
      <p:pic>
        <p:nvPicPr>
          <p:cNvPr id="8" name="Afbeelding 7">
            <a:extLst>
              <a:ext uri="{FF2B5EF4-FFF2-40B4-BE49-F238E27FC236}">
                <a16:creationId xmlns:a16="http://schemas.microsoft.com/office/drawing/2014/main" id="{10DAFA7C-F820-458A-9300-B8869A83551E}"/>
              </a:ext>
            </a:extLst>
          </p:cNvPr>
          <p:cNvPicPr>
            <a:picLocks noChangeAspect="1"/>
          </p:cNvPicPr>
          <p:nvPr/>
        </p:nvPicPr>
        <p:blipFill rotWithShape="1">
          <a:blip r:embed="rId2"/>
          <a:srcRect l="8635" t="9011" r="9252" b="6268"/>
          <a:stretch/>
        </p:blipFill>
        <p:spPr>
          <a:xfrm>
            <a:off x="-2192" y="0"/>
            <a:ext cx="8436340" cy="6858000"/>
          </a:xfrm>
          <a:custGeom>
            <a:avLst/>
            <a:gdLst>
              <a:gd name="connsiteX0" fmla="*/ 6950358 w 8436340"/>
              <a:gd name="connsiteY0" fmla="*/ 3911316 h 6858000"/>
              <a:gd name="connsiteX1" fmla="*/ 6950358 w 8436340"/>
              <a:gd name="connsiteY1" fmla="*/ 3925503 h 6858000"/>
              <a:gd name="connsiteX2" fmla="*/ 6948404 w 8436340"/>
              <a:gd name="connsiteY2" fmla="*/ 3918409 h 6858000"/>
              <a:gd name="connsiteX3" fmla="*/ 890899 w 8436340"/>
              <a:gd name="connsiteY3" fmla="*/ 2071857 h 6858000"/>
              <a:gd name="connsiteX4" fmla="*/ 4934362 w 8436340"/>
              <a:gd name="connsiteY4" fmla="*/ 2071857 h 6858000"/>
              <a:gd name="connsiteX5" fmla="*/ 5554418 w 8436340"/>
              <a:gd name="connsiteY5" fmla="*/ 2437296 h 6858000"/>
              <a:gd name="connsiteX6" fmla="*/ 7580515 w 8436340"/>
              <a:gd name="connsiteY6" fmla="*/ 5926372 h 6858000"/>
              <a:gd name="connsiteX7" fmla="*/ 7580515 w 8436340"/>
              <a:gd name="connsiteY7" fmla="*/ 6639850 h 6858000"/>
              <a:gd name="connsiteX8" fmla="*/ 7473670 w 8436340"/>
              <a:gd name="connsiteY8" fmla="*/ 6823844 h 6858000"/>
              <a:gd name="connsiteX9" fmla="*/ 7453836 w 8436340"/>
              <a:gd name="connsiteY9" fmla="*/ 6858000 h 6858000"/>
              <a:gd name="connsiteX10" fmla="*/ 0 w 8436340"/>
              <a:gd name="connsiteY10" fmla="*/ 6858000 h 6858000"/>
              <a:gd name="connsiteX11" fmla="*/ 0 w 8436340"/>
              <a:gd name="connsiteY11" fmla="*/ 2890622 h 6858000"/>
              <a:gd name="connsiteX12" fmla="*/ 78831 w 8436340"/>
              <a:gd name="connsiteY12" fmla="*/ 2754282 h 6858000"/>
              <a:gd name="connsiteX13" fmla="*/ 262110 w 8436340"/>
              <a:gd name="connsiteY13" fmla="*/ 2437296 h 6858000"/>
              <a:gd name="connsiteX14" fmla="*/ 890899 w 8436340"/>
              <a:gd name="connsiteY14" fmla="*/ 2071857 h 6858000"/>
              <a:gd name="connsiteX15" fmla="*/ 6355444 w 8436340"/>
              <a:gd name="connsiteY15" fmla="*/ 753840 h 6858000"/>
              <a:gd name="connsiteX16" fmla="*/ 7595013 w 8436340"/>
              <a:gd name="connsiteY16" fmla="*/ 753840 h 6858000"/>
              <a:gd name="connsiteX17" fmla="*/ 7785098 w 8436340"/>
              <a:gd name="connsiteY17" fmla="*/ 865869 h 6858000"/>
              <a:gd name="connsiteX18" fmla="*/ 8406222 w 8436340"/>
              <a:gd name="connsiteY18" fmla="*/ 1935484 h 6858000"/>
              <a:gd name="connsiteX19" fmla="*/ 8406222 w 8436340"/>
              <a:gd name="connsiteY19" fmla="*/ 2154207 h 6858000"/>
              <a:gd name="connsiteX20" fmla="*/ 7785098 w 8436340"/>
              <a:gd name="connsiteY20" fmla="*/ 3223823 h 6858000"/>
              <a:gd name="connsiteX21" fmla="*/ 7595013 w 8436340"/>
              <a:gd name="connsiteY21" fmla="*/ 3335852 h 6858000"/>
              <a:gd name="connsiteX22" fmla="*/ 6355444 w 8436340"/>
              <a:gd name="connsiteY22" fmla="*/ 3335852 h 6858000"/>
              <a:gd name="connsiteX23" fmla="*/ 6162682 w 8436340"/>
              <a:gd name="connsiteY23" fmla="*/ 3223823 h 6858000"/>
              <a:gd name="connsiteX24" fmla="*/ 5544237 w 8436340"/>
              <a:gd name="connsiteY24" fmla="*/ 2154207 h 6858000"/>
              <a:gd name="connsiteX25" fmla="*/ 5544237 w 8436340"/>
              <a:gd name="connsiteY25" fmla="*/ 1935484 h 6858000"/>
              <a:gd name="connsiteX26" fmla="*/ 6162682 w 8436340"/>
              <a:gd name="connsiteY26" fmla="*/ 865869 h 6858000"/>
              <a:gd name="connsiteX27" fmla="*/ 6355444 w 8436340"/>
              <a:gd name="connsiteY27" fmla="*/ 753840 h 6858000"/>
              <a:gd name="connsiteX28" fmla="*/ 0 w 8436340"/>
              <a:gd name="connsiteY28" fmla="*/ 0 h 6858000"/>
              <a:gd name="connsiteX29" fmla="*/ 6535339 w 8436340"/>
              <a:gd name="connsiteY29" fmla="*/ 0 h 6858000"/>
              <a:gd name="connsiteX30" fmla="*/ 6421432 w 8436340"/>
              <a:gd name="connsiteY30" fmla="*/ 196155 h 6858000"/>
              <a:gd name="connsiteX31" fmla="*/ 5612367 w 8436340"/>
              <a:gd name="connsiteY31" fmla="*/ 1589421 h 6858000"/>
              <a:gd name="connsiteX32" fmla="*/ 4992310 w 8436340"/>
              <a:gd name="connsiteY32" fmla="*/ 1954861 h 6858000"/>
              <a:gd name="connsiteX33" fmla="*/ 948847 w 8436340"/>
              <a:gd name="connsiteY33" fmla="*/ 1954861 h 6858000"/>
              <a:gd name="connsiteX34" fmla="*/ 320058 w 8436340"/>
              <a:gd name="connsiteY34" fmla="*/ 1589421 h 6858000"/>
              <a:gd name="connsiteX35" fmla="*/ 4048 w 8436340"/>
              <a:gd name="connsiteY35" fmla="*/ 1042874 h 6858000"/>
              <a:gd name="connsiteX36" fmla="*/ 0 w 8436340"/>
              <a:gd name="connsiteY36" fmla="*/ 1035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
        <p:nvSpPr>
          <p:cNvPr id="4" name="Tekstvak 3">
            <a:extLst>
              <a:ext uri="{FF2B5EF4-FFF2-40B4-BE49-F238E27FC236}">
                <a16:creationId xmlns:a16="http://schemas.microsoft.com/office/drawing/2014/main" id="{EEDB14AB-A34A-4B2D-9634-51091F8753BD}"/>
              </a:ext>
            </a:extLst>
          </p:cNvPr>
          <p:cNvSpPr txBox="1"/>
          <p:nvPr/>
        </p:nvSpPr>
        <p:spPr>
          <a:xfrm>
            <a:off x="5264675" y="6228771"/>
            <a:ext cx="6739467" cy="507831"/>
          </a:xfrm>
          <a:prstGeom prst="rect">
            <a:avLst/>
          </a:prstGeom>
          <a:noFill/>
        </p:spPr>
        <p:txBody>
          <a:bodyPr wrap="square" rtlCol="0">
            <a:spAutoFit/>
          </a:bodyPr>
          <a:lstStyle/>
          <a:p>
            <a:pPr algn="r">
              <a:spcAft>
                <a:spcPts val="600"/>
              </a:spcAft>
            </a:pPr>
            <a:r>
              <a:rPr lang="nl-NL" sz="1100" dirty="0"/>
              <a:t>Bron: https://cdn.shopify.com/s/files/1/0016/5507/9021/</a:t>
            </a:r>
          </a:p>
          <a:p>
            <a:pPr algn="r">
              <a:spcAft>
                <a:spcPts val="600"/>
              </a:spcAft>
            </a:pPr>
            <a:r>
              <a:rPr lang="nl-NL" sz="1100" dirty="0" err="1"/>
              <a:t>products</a:t>
            </a:r>
            <a:r>
              <a:rPr lang="nl-NL" sz="1100" dirty="0"/>
              <a:t>/Boodschap_900x.jpg?v=1561119175</a:t>
            </a:r>
          </a:p>
        </p:txBody>
      </p:sp>
    </p:spTree>
    <p:extLst>
      <p:ext uri="{BB962C8B-B14F-4D97-AF65-F5344CB8AC3E}">
        <p14:creationId xmlns:p14="http://schemas.microsoft.com/office/powerpoint/2010/main" val="355218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4110D5-CEE9-843C-857E-1129E424F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663" y="2468866"/>
            <a:ext cx="6224336" cy="4389134"/>
          </a:xfrm>
          <a:prstGeom prst="rect">
            <a:avLst/>
          </a:prstGeom>
        </p:spPr>
      </p:pic>
      <p:sp>
        <p:nvSpPr>
          <p:cNvPr id="2" name="Titel 1">
            <a:extLst>
              <a:ext uri="{FF2B5EF4-FFF2-40B4-BE49-F238E27FC236}">
                <a16:creationId xmlns:a16="http://schemas.microsoft.com/office/drawing/2014/main" id="{44450E1F-E3B6-2820-5193-5AEB26057735}"/>
              </a:ext>
            </a:extLst>
          </p:cNvPr>
          <p:cNvSpPr>
            <a:spLocks noGrp="1"/>
          </p:cNvSpPr>
          <p:nvPr>
            <p:ph type="ctrTitle"/>
          </p:nvPr>
        </p:nvSpPr>
        <p:spPr>
          <a:xfrm rot="16200000">
            <a:off x="-2405359" y="2400397"/>
            <a:ext cx="6625772" cy="1815052"/>
          </a:xfrm>
        </p:spPr>
        <p:txBody>
          <a:bodyPr>
            <a:normAutofit/>
          </a:bodyPr>
          <a:lstStyle/>
          <a:p>
            <a:pPr algn="l"/>
            <a:r>
              <a:rPr lang="nl-NL" sz="5500" dirty="0">
                <a:latin typeface="Stencil" panose="040409050D0802020404" pitchFamily="82" charset="0"/>
              </a:rPr>
              <a:t>Omgevingswet gereedschappen</a:t>
            </a:r>
          </a:p>
        </p:txBody>
      </p:sp>
      <p:sp>
        <p:nvSpPr>
          <p:cNvPr id="3" name="Ondertitel 2">
            <a:extLst>
              <a:ext uri="{FF2B5EF4-FFF2-40B4-BE49-F238E27FC236}">
                <a16:creationId xmlns:a16="http://schemas.microsoft.com/office/drawing/2014/main" id="{8B70426B-57A8-B6DA-283F-BC60CCE27093}"/>
              </a:ext>
            </a:extLst>
          </p:cNvPr>
          <p:cNvSpPr>
            <a:spLocks noGrp="1"/>
          </p:cNvSpPr>
          <p:nvPr>
            <p:ph type="subTitle" idx="1"/>
          </p:nvPr>
        </p:nvSpPr>
        <p:spPr>
          <a:xfrm>
            <a:off x="3059654" y="499657"/>
            <a:ext cx="4998066" cy="605577"/>
          </a:xfrm>
        </p:spPr>
        <p:txBody>
          <a:bodyPr>
            <a:noAutofit/>
          </a:bodyPr>
          <a:lstStyle/>
          <a:p>
            <a:pPr algn="l"/>
            <a:r>
              <a:rPr lang="nl-NL" sz="3600" dirty="0">
                <a:effectLst/>
                <a:latin typeface="Arial" panose="020B0604020202020204" pitchFamily="34" charset="0"/>
                <a:ea typeface="DengXian" panose="02010600030101010101" pitchFamily="2" charset="-122"/>
                <a:cs typeface="Arial" panose="020B0604020202020204" pitchFamily="34" charset="0"/>
              </a:rPr>
              <a:t>Wat biedt structuur in het omgevingswet denken en doen, </a:t>
            </a:r>
          </a:p>
          <a:p>
            <a:pPr algn="l"/>
            <a:r>
              <a:rPr lang="nl-NL" sz="3600" dirty="0">
                <a:effectLst/>
                <a:latin typeface="Arial" panose="020B0604020202020204" pitchFamily="34" charset="0"/>
                <a:ea typeface="DengXian" panose="02010600030101010101" pitchFamily="2" charset="-122"/>
                <a:cs typeface="Arial" panose="020B0604020202020204" pitchFamily="34" charset="0"/>
              </a:rPr>
              <a:t>in wat we hier zien bij het eerste date voorbeeld?</a:t>
            </a:r>
            <a:endParaRPr lang="nl-NL" sz="36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3007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1237492_48110282">
            <a:extLst>
              <a:ext uri="{FF2B5EF4-FFF2-40B4-BE49-F238E27FC236}">
                <a16:creationId xmlns:a16="http://schemas.microsoft.com/office/drawing/2014/main" id="{72A3DB34-9AD2-46C1-AC75-83C35696C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8163" y="182563"/>
            <a:ext cx="8683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16">
            <a:extLst>
              <a:ext uri="{FF2B5EF4-FFF2-40B4-BE49-F238E27FC236}">
                <a16:creationId xmlns:a16="http://schemas.microsoft.com/office/drawing/2014/main" id="{C86BBEA4-D219-464B-B1E0-1A1389E0C113}"/>
              </a:ext>
            </a:extLst>
          </p:cNvPr>
          <p:cNvSpPr txBox="1">
            <a:spLocks noChangeArrowheads="1"/>
          </p:cNvSpPr>
          <p:nvPr/>
        </p:nvSpPr>
        <p:spPr bwMode="auto">
          <a:xfrm>
            <a:off x="1846264" y="317500"/>
            <a:ext cx="6194425" cy="579438"/>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a:solidFill>
                  <a:schemeClr val="bg2"/>
                </a:solidFill>
                <a:latin typeface="Stencil" panose="040409050D0802020404" pitchFamily="82" charset="0"/>
              </a:rPr>
              <a:t>Framing helpt</a:t>
            </a:r>
          </a:p>
        </p:txBody>
      </p:sp>
      <p:grpSp>
        <p:nvGrpSpPr>
          <p:cNvPr id="18436" name="Group 39">
            <a:extLst>
              <a:ext uri="{FF2B5EF4-FFF2-40B4-BE49-F238E27FC236}">
                <a16:creationId xmlns:a16="http://schemas.microsoft.com/office/drawing/2014/main" id="{14537705-ED1F-4F25-BAD7-347B713815A7}"/>
              </a:ext>
            </a:extLst>
          </p:cNvPr>
          <p:cNvGrpSpPr>
            <a:grpSpLocks/>
          </p:cNvGrpSpPr>
          <p:nvPr/>
        </p:nvGrpSpPr>
        <p:grpSpPr bwMode="auto">
          <a:xfrm>
            <a:off x="1919289" y="692150"/>
            <a:ext cx="8137525" cy="6121400"/>
            <a:chOff x="395536" y="188640"/>
            <a:chExt cx="8136904" cy="6120680"/>
          </a:xfrm>
        </p:grpSpPr>
        <p:sp>
          <p:nvSpPr>
            <p:cNvPr id="18437" name="Text Box 27">
              <a:extLst>
                <a:ext uri="{FF2B5EF4-FFF2-40B4-BE49-F238E27FC236}">
                  <a16:creationId xmlns:a16="http://schemas.microsoft.com/office/drawing/2014/main" id="{AEBA280F-9431-4893-9F0C-30D6944776A1}"/>
                </a:ext>
              </a:extLst>
            </p:cNvPr>
            <p:cNvSpPr txBox="1">
              <a:spLocks noChangeArrowheads="1"/>
            </p:cNvSpPr>
            <p:nvPr/>
          </p:nvSpPr>
          <p:spPr bwMode="auto">
            <a:xfrm>
              <a:off x="4848363" y="3429000"/>
              <a:ext cx="3026968" cy="2279378"/>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Symbolisch frame</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Door het gebruik van symbolen, beeldspraak, culturele waarden, mythes, verbeeldingskracht e.d. als lijm/ verbinding. Soms ook doen door niets te </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doen. </a:t>
              </a: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youtube</a:t>
              </a:r>
              <a:endParaRPr lang="nl-NL" altLang="nl-NL" sz="180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50000"/>
                </a:lnSpc>
                <a:spcBef>
                  <a:spcPct val="0"/>
                </a:spcBef>
                <a:buFontTx/>
                <a:buNone/>
              </a:pPr>
              <a:r>
                <a:rPr lang="nl-NL" altLang="nl-NL" sz="18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438" name="Text Box 28">
              <a:extLst>
                <a:ext uri="{FF2B5EF4-FFF2-40B4-BE49-F238E27FC236}">
                  <a16:creationId xmlns:a16="http://schemas.microsoft.com/office/drawing/2014/main" id="{FBE4449D-3BD1-4E92-9300-1A2AB6773D15}"/>
                </a:ext>
              </a:extLst>
            </p:cNvPr>
            <p:cNvSpPr txBox="1">
              <a:spLocks noChangeArrowheads="1"/>
            </p:cNvSpPr>
            <p:nvPr/>
          </p:nvSpPr>
          <p:spPr bwMode="auto">
            <a:xfrm>
              <a:off x="1331640" y="710537"/>
              <a:ext cx="3035887" cy="2362357"/>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Systeemfunctioneel frame</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Rationeel oorzaak-gevolg, machine bureaucratie, hierarchie en specialisatie, technocratie, weinig nuance, het uitrekenen van optimale (gebruiks)waarden. </a:t>
              </a:r>
            </a:p>
            <a:p>
              <a:pPr eaLnBrk="1" hangingPunct="1">
                <a:spcBef>
                  <a:spcPct val="0"/>
                </a:spcBef>
                <a:buFontTx/>
                <a:buNone/>
              </a:pP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Youtube</a:t>
              </a: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nl-NL" altLang="nl-NL" sz="1800">
                  <a:latin typeface="Calibri" panose="020F0502020204030204" pitchFamily="34" charset="0"/>
                  <a:ea typeface="Calibri" panose="020F0502020204030204" pitchFamily="34" charset="0"/>
                  <a:cs typeface="Times New Roman" panose="02020603050405020304" pitchFamily="18" charset="0"/>
                </a:rPr>
                <a:t>&amp; </a:t>
              </a: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youtube</a:t>
              </a:r>
              <a:endParaRPr lang="nl-NL" altLang="nl-NL" sz="1800">
                <a:latin typeface="Calibri" panose="020F0502020204030204" pitchFamily="34" charset="0"/>
                <a:ea typeface="Calibri" panose="020F0502020204030204" pitchFamily="34" charset="0"/>
                <a:cs typeface="Times New Roman" panose="02020603050405020304" pitchFamily="18" charset="0"/>
              </a:endParaRPr>
            </a:p>
          </p:txBody>
        </p:sp>
        <p:sp>
          <p:nvSpPr>
            <p:cNvPr id="18439" name="Text Box 29">
              <a:extLst>
                <a:ext uri="{FF2B5EF4-FFF2-40B4-BE49-F238E27FC236}">
                  <a16:creationId xmlns:a16="http://schemas.microsoft.com/office/drawing/2014/main" id="{7009CCBE-49B8-4AEA-A887-C30A8523F666}"/>
                </a:ext>
              </a:extLst>
            </p:cNvPr>
            <p:cNvSpPr txBox="1">
              <a:spLocks noChangeArrowheads="1"/>
            </p:cNvSpPr>
            <p:nvPr/>
          </p:nvSpPr>
          <p:spPr bwMode="auto">
            <a:xfrm>
              <a:off x="1331639" y="3429000"/>
              <a:ext cx="3035887" cy="2207370"/>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Politiek frame</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Geld, kennis en middelen  om zaken te bereiken. Strijd om het bezit hiervan. Hoe meer je bezit, des te groter je mogelijkheden. </a:t>
              </a:r>
            </a:p>
            <a:p>
              <a:pPr eaLnBrk="1" hangingPunct="1">
                <a:spcBef>
                  <a:spcPct val="0"/>
                </a:spcBef>
                <a:buFontTx/>
                <a:buNone/>
              </a:pP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youtube</a:t>
              </a:r>
              <a:endParaRPr lang="nl-NL" altLang="nl-NL" sz="1800">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30">
              <a:extLst>
                <a:ext uri="{FF2B5EF4-FFF2-40B4-BE49-F238E27FC236}">
                  <a16:creationId xmlns:a16="http://schemas.microsoft.com/office/drawing/2014/main" id="{8640A841-6696-4262-9866-69A4D477F5BA}"/>
                </a:ext>
              </a:extLst>
            </p:cNvPr>
            <p:cNvSpPr txBox="1">
              <a:spLocks noChangeArrowheads="1"/>
            </p:cNvSpPr>
            <p:nvPr/>
          </p:nvSpPr>
          <p:spPr bwMode="auto">
            <a:xfrm>
              <a:off x="395536" y="5733126"/>
              <a:ext cx="2952525" cy="576194"/>
            </a:xfrm>
            <a:prstGeom prst="rect">
              <a:avLst/>
            </a:prstGeom>
            <a:noFill/>
            <a:ln>
              <a:noFill/>
            </a:ln>
          </p:spPr>
          <p:txBody>
            <a:bodyPr upright="1"/>
            <a:lstStyle/>
            <a:p>
              <a:pPr>
                <a:defRPr/>
              </a:pPr>
              <a:r>
                <a:rPr lang="nl-NL" sz="1100" dirty="0">
                  <a:solidFill>
                    <a:schemeClr val="bg1">
                      <a:lumMod val="65000"/>
                    </a:schemeClr>
                  </a:solidFill>
                  <a:latin typeface="Calibri"/>
                  <a:ea typeface="Calibri"/>
                  <a:cs typeface="Times New Roman"/>
                </a:rPr>
                <a:t>Vier tegengestelde wijzen van handelen (naar eigen indeling) in de vier frames van Bolman en Deal (2003). </a:t>
              </a:r>
            </a:p>
          </p:txBody>
        </p:sp>
        <p:pic>
          <p:nvPicPr>
            <p:cNvPr id="18441" name="Picture 44" descr="Knop symbolisch frame">
              <a:extLst>
                <a:ext uri="{FF2B5EF4-FFF2-40B4-BE49-F238E27FC236}">
                  <a16:creationId xmlns:a16="http://schemas.microsoft.com/office/drawing/2014/main" id="{211E8A35-BA82-4E59-A5FE-440FDF7630C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09801" y="5084888"/>
              <a:ext cx="874567" cy="64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32">
              <a:extLst>
                <a:ext uri="{FF2B5EF4-FFF2-40B4-BE49-F238E27FC236}">
                  <a16:creationId xmlns:a16="http://schemas.microsoft.com/office/drawing/2014/main" id="{2AD4A101-AAC3-4CEC-A006-273451E9A7A0}"/>
                </a:ext>
              </a:extLst>
            </p:cNvPr>
            <p:cNvSpPr txBox="1">
              <a:spLocks noChangeArrowheads="1"/>
            </p:cNvSpPr>
            <p:nvPr/>
          </p:nvSpPr>
          <p:spPr bwMode="auto">
            <a:xfrm>
              <a:off x="4849432" y="710537"/>
              <a:ext cx="3026968" cy="2362357"/>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Human resource frame</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Vanuit mensen hun kracht, talent en kunde. Binnen kaders eigen verantwoor-delijkheid zelf laten beslissen en organiseren. Sociaal-emotionele afweging</a:t>
              </a: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en geluk </a:t>
              </a:r>
              <a:r>
                <a:rPr lang="nl-NL" altLang="nl-NL"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youtube</a:t>
              </a:r>
              <a:endParaRPr lang="nl-NL" altLang="nl-NL" sz="180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buFontTx/>
                <a:buNone/>
              </a:pPr>
              <a:r>
                <a:rPr lang="nl-NL" altLang="nl-NL" sz="1800">
                  <a:latin typeface="Calibri" panose="020F0502020204030204" pitchFamily="34" charset="0"/>
                  <a:ea typeface="Calibri" panose="020F0502020204030204" pitchFamily="34" charset="0"/>
                  <a:cs typeface="Times New Roman" panose="02020603050405020304" pitchFamily="18" charset="0"/>
                </a:rPr>
                <a:t> </a:t>
              </a:r>
            </a:p>
          </p:txBody>
        </p:sp>
        <p:pic>
          <p:nvPicPr>
            <p:cNvPr id="18443" name="Picture 46" descr="Knop human resource frame">
              <a:extLst>
                <a:ext uri="{FF2B5EF4-FFF2-40B4-BE49-F238E27FC236}">
                  <a16:creationId xmlns:a16="http://schemas.microsoft.com/office/drawing/2014/main" id="{051CDF24-047F-4116-B3C0-5A0880E9A1D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09801" y="2420588"/>
              <a:ext cx="874567" cy="64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47" descr="Knop Systeem functioneel">
              <a:extLst>
                <a:ext uri="{FF2B5EF4-FFF2-40B4-BE49-F238E27FC236}">
                  <a16:creationId xmlns:a16="http://schemas.microsoft.com/office/drawing/2014/main" id="{DC9CF6A4-FACE-4917-97D8-1A65213A493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81406" y="2420589"/>
              <a:ext cx="874570" cy="64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8" descr="Knop politiek frame ">
              <a:extLst>
                <a:ext uri="{FF2B5EF4-FFF2-40B4-BE49-F238E27FC236}">
                  <a16:creationId xmlns:a16="http://schemas.microsoft.com/office/drawing/2014/main" id="{D3652D02-B12B-4D8B-BFFD-8FED1CC7859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13933" y="5013871"/>
              <a:ext cx="842043" cy="64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36">
              <a:extLst>
                <a:ext uri="{FF2B5EF4-FFF2-40B4-BE49-F238E27FC236}">
                  <a16:creationId xmlns:a16="http://schemas.microsoft.com/office/drawing/2014/main" id="{85DD8C80-3237-4685-A428-4BF60F048320}"/>
                </a:ext>
              </a:extLst>
            </p:cNvPr>
            <p:cNvSpPr txBox="1"/>
            <p:nvPr/>
          </p:nvSpPr>
          <p:spPr>
            <a:xfrm rot="16200000">
              <a:off x="-614764" y="2843411"/>
              <a:ext cx="3252404" cy="51113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2400">
                  <a:solidFill>
                    <a:srgbClr val="A6A6A6"/>
                  </a:solidFill>
                  <a:cs typeface="Times New Roman" panose="02020603050405020304" pitchFamily="18" charset="0"/>
                </a:rPr>
                <a:t>Feiten centraal</a:t>
              </a:r>
              <a:endParaRPr lang="nl-NL" altLang="nl-NL" sz="2400">
                <a:solidFill>
                  <a:srgbClr val="A6A6A6"/>
                </a:solidFill>
                <a:latin typeface="Times New Roman" panose="02020603050405020304" pitchFamily="18" charset="0"/>
                <a:cs typeface="Times New Roman" panose="02020603050405020304" pitchFamily="18" charset="0"/>
              </a:endParaRPr>
            </a:p>
          </p:txBody>
        </p:sp>
        <p:sp>
          <p:nvSpPr>
            <p:cNvPr id="51" name="Text Box 37">
              <a:extLst>
                <a:ext uri="{FF2B5EF4-FFF2-40B4-BE49-F238E27FC236}">
                  <a16:creationId xmlns:a16="http://schemas.microsoft.com/office/drawing/2014/main" id="{BA367316-014A-4D7F-9F8A-9145ED31811E}"/>
                </a:ext>
              </a:extLst>
            </p:cNvPr>
            <p:cNvSpPr txBox="1"/>
            <p:nvPr/>
          </p:nvSpPr>
          <p:spPr>
            <a:xfrm rot="5400000">
              <a:off x="6955434" y="2956110"/>
              <a:ext cx="2641289" cy="5127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2400">
                  <a:solidFill>
                    <a:srgbClr val="A6A6A6"/>
                  </a:solidFill>
                  <a:cs typeface="Times New Roman" panose="02020603050405020304" pitchFamily="18" charset="0"/>
                </a:rPr>
                <a:t>Mens centraal</a:t>
              </a:r>
              <a:endParaRPr lang="nl-NL" altLang="nl-NL" sz="2400">
                <a:solidFill>
                  <a:srgbClr val="A6A6A6"/>
                </a:solidFill>
                <a:latin typeface="Times New Roman" panose="02020603050405020304" pitchFamily="18" charset="0"/>
                <a:cs typeface="Times New Roman" panose="02020603050405020304" pitchFamily="18" charset="0"/>
              </a:endParaRPr>
            </a:p>
          </p:txBody>
        </p:sp>
        <p:sp>
          <p:nvSpPr>
            <p:cNvPr id="52" name="Text Box 38">
              <a:extLst>
                <a:ext uri="{FF2B5EF4-FFF2-40B4-BE49-F238E27FC236}">
                  <a16:creationId xmlns:a16="http://schemas.microsoft.com/office/drawing/2014/main" id="{9B35FB8A-2C9E-42F1-B226-8852E663F6DA}"/>
                </a:ext>
              </a:extLst>
            </p:cNvPr>
            <p:cNvSpPr txBox="1"/>
            <p:nvPr/>
          </p:nvSpPr>
          <p:spPr>
            <a:xfrm>
              <a:off x="3348061" y="188640"/>
              <a:ext cx="2879505" cy="4492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2000">
                  <a:solidFill>
                    <a:srgbClr val="A6A6A6"/>
                  </a:solidFill>
                  <a:cs typeface="Times New Roman" panose="02020603050405020304" pitchFamily="18" charset="0"/>
                </a:rPr>
                <a:t>Gelijk hebben</a:t>
              </a:r>
              <a:endParaRPr lang="nl-NL" altLang="nl-NL" sz="2000">
                <a:solidFill>
                  <a:srgbClr val="A6A6A6"/>
                </a:solidFill>
                <a:latin typeface="Times New Roman" panose="02020603050405020304" pitchFamily="18" charset="0"/>
                <a:cs typeface="Times New Roman" panose="02020603050405020304" pitchFamily="18" charset="0"/>
              </a:endParaRPr>
            </a:p>
          </p:txBody>
        </p:sp>
        <p:sp>
          <p:nvSpPr>
            <p:cNvPr id="53" name="Text Box 39">
              <a:extLst>
                <a:ext uri="{FF2B5EF4-FFF2-40B4-BE49-F238E27FC236}">
                  <a16:creationId xmlns:a16="http://schemas.microsoft.com/office/drawing/2014/main" id="{35D80924-C81C-48DC-B4F8-EA2CB44D494F}"/>
                </a:ext>
              </a:extLst>
            </p:cNvPr>
            <p:cNvSpPr txBox="1"/>
            <p:nvPr/>
          </p:nvSpPr>
          <p:spPr>
            <a:xfrm>
              <a:off x="3203609" y="5860111"/>
              <a:ext cx="2665210" cy="44920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2000">
                  <a:solidFill>
                    <a:srgbClr val="A6A6A6"/>
                  </a:solidFill>
                  <a:cs typeface="Times New Roman" panose="02020603050405020304" pitchFamily="18" charset="0"/>
                </a:rPr>
                <a:t>Gelijk krijgen</a:t>
              </a:r>
              <a:endParaRPr lang="nl-NL" altLang="nl-NL" sz="2000">
                <a:solidFill>
                  <a:srgbClr val="A6A6A6"/>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A61D914B-44F5-43D5-A682-CFC9F46969BA}"/>
              </a:ext>
            </a:extLst>
          </p:cNvPr>
          <p:cNvSpPr txBox="1">
            <a:spLocks noChangeArrowheads="1"/>
          </p:cNvSpPr>
          <p:nvPr/>
        </p:nvSpPr>
        <p:spPr bwMode="auto">
          <a:xfrm>
            <a:off x="6548439" y="3529014"/>
            <a:ext cx="3292475" cy="2427287"/>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t>Goede RO</a:t>
            </a:r>
          </a:p>
          <a:p>
            <a:pPr eaLnBrk="1" hangingPunct="1">
              <a:spcBef>
                <a:spcPct val="0"/>
              </a:spcBef>
              <a:buFontTx/>
              <a:buNone/>
            </a:pPr>
            <a:r>
              <a:rPr lang="nl-NL" altLang="nl-NL" sz="2000"/>
              <a:t>Procedure volgen</a:t>
            </a:r>
          </a:p>
          <a:p>
            <a:pPr eaLnBrk="1" hangingPunct="1">
              <a:spcBef>
                <a:spcPct val="0"/>
              </a:spcBef>
              <a:buFontTx/>
              <a:buNone/>
            </a:pPr>
            <a:r>
              <a:rPr lang="nl-NL" altLang="nl-NL" sz="2000"/>
              <a:t>Projectmatige fasering</a:t>
            </a:r>
          </a:p>
          <a:p>
            <a:pPr eaLnBrk="1" hangingPunct="1">
              <a:spcBef>
                <a:spcPct val="0"/>
              </a:spcBef>
              <a:buFontTx/>
              <a:buNone/>
            </a:pPr>
            <a:r>
              <a:rPr lang="nl-NL" altLang="nl-NL" sz="2000"/>
              <a:t>Alle gebiedsonderzoeken samen</a:t>
            </a:r>
          </a:p>
          <a:p>
            <a:pPr eaLnBrk="1" hangingPunct="1">
              <a:spcBef>
                <a:spcPct val="0"/>
              </a:spcBef>
              <a:buFontTx/>
              <a:buNone/>
            </a:pPr>
            <a:r>
              <a:rPr lang="nl-NL" altLang="nl-NL" sz="2000"/>
              <a:t>Overal geldende stedenbouwkundige principes</a:t>
            </a:r>
            <a:endParaRPr lang="nl-NL" altLang="nl-NL" sz="1800"/>
          </a:p>
        </p:txBody>
      </p:sp>
      <p:pic>
        <p:nvPicPr>
          <p:cNvPr id="19459" name="Picture 8" descr="Knop Systeem functioneel">
            <a:extLst>
              <a:ext uri="{FF2B5EF4-FFF2-40B4-BE49-F238E27FC236}">
                <a16:creationId xmlns:a16="http://schemas.microsoft.com/office/drawing/2014/main" id="{0A89D167-9D23-4D7C-BB23-BF6CC8E6A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523875"/>
            <a:ext cx="2047875" cy="204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pic>
        <p:nvPicPr>
          <p:cNvPr id="19460" name="Picture 10" descr="1078378_91744755">
            <a:extLst>
              <a:ext uri="{FF2B5EF4-FFF2-40B4-BE49-F238E27FC236}">
                <a16:creationId xmlns:a16="http://schemas.microsoft.com/office/drawing/2014/main" id="{241D15D4-E29C-4836-9C62-545D358F9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3287713"/>
            <a:ext cx="33115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3">
            <a:extLst>
              <a:ext uri="{FF2B5EF4-FFF2-40B4-BE49-F238E27FC236}">
                <a16:creationId xmlns:a16="http://schemas.microsoft.com/office/drawing/2014/main" id="{699656BF-B090-42F2-B64A-19882AF68DF4}"/>
              </a:ext>
            </a:extLst>
          </p:cNvPr>
          <p:cNvSpPr txBox="1">
            <a:spLocks noChangeArrowheads="1"/>
          </p:cNvSpPr>
          <p:nvPr/>
        </p:nvSpPr>
        <p:spPr bwMode="auto">
          <a:xfrm>
            <a:off x="2208214" y="333375"/>
            <a:ext cx="3292475" cy="2427288"/>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t>Systeemfunctioneel frame</a:t>
            </a:r>
          </a:p>
          <a:p>
            <a:pPr eaLnBrk="1" hangingPunct="1">
              <a:spcBef>
                <a:spcPct val="0"/>
              </a:spcBef>
              <a:buFontTx/>
              <a:buNone/>
            </a:pPr>
            <a:r>
              <a:rPr lang="nl-NL" altLang="nl-NL" sz="1800"/>
              <a:t>Rationeel oorzaak-gevolg, machine bureaucratie, hierarchie en specialisatie, technocratie, het uitrekenen van optimale (gebruiks)waarden</a:t>
            </a:r>
          </a:p>
          <a:p>
            <a:pPr eaLnBrk="1" hangingPunct="1">
              <a:spcBef>
                <a:spcPct val="0"/>
              </a:spcBef>
              <a:buFontTx/>
              <a:buNone/>
            </a:pPr>
            <a:endParaRPr lang="nl-NL" altLang="nl-NL" sz="1800"/>
          </a:p>
        </p:txBody>
      </p:sp>
      <p:sp>
        <p:nvSpPr>
          <p:cNvPr id="19462" name="AutoShape 8">
            <a:hlinkClick r:id="rId4" action="ppaction://hlinkfile" highlightClick="1"/>
            <a:extLst>
              <a:ext uri="{FF2B5EF4-FFF2-40B4-BE49-F238E27FC236}">
                <a16:creationId xmlns:a16="http://schemas.microsoft.com/office/drawing/2014/main" id="{5F60F7A4-3F07-40DC-BC48-00C7C86913F9}"/>
              </a:ext>
            </a:extLst>
          </p:cNvPr>
          <p:cNvSpPr>
            <a:spLocks noChangeArrowheads="1"/>
          </p:cNvSpPr>
          <p:nvPr/>
        </p:nvSpPr>
        <p:spPr bwMode="auto">
          <a:xfrm>
            <a:off x="373326" y="5702360"/>
            <a:ext cx="936625" cy="792162"/>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a:extLst>
              <a:ext uri="{FF2B5EF4-FFF2-40B4-BE49-F238E27FC236}">
                <a16:creationId xmlns:a16="http://schemas.microsoft.com/office/drawing/2014/main" id="{32316A0D-1ABB-4782-91DA-F36863EE7E98}"/>
              </a:ext>
            </a:extLst>
          </p:cNvPr>
          <p:cNvSpPr txBox="1">
            <a:spLocks noChangeArrowheads="1"/>
          </p:cNvSpPr>
          <p:nvPr/>
        </p:nvSpPr>
        <p:spPr bwMode="auto">
          <a:xfrm>
            <a:off x="6851651" y="430214"/>
            <a:ext cx="3292475" cy="935037"/>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t>Systeemfunctioneel goede RO</a:t>
            </a:r>
          </a:p>
          <a:p>
            <a:pPr eaLnBrk="1" hangingPunct="1">
              <a:spcBef>
                <a:spcPct val="0"/>
              </a:spcBef>
              <a:buFontTx/>
              <a:buNone/>
            </a:pPr>
            <a:endParaRPr lang="nl-NL" altLang="nl-NL" sz="1800"/>
          </a:p>
          <a:p>
            <a:pPr eaLnBrk="1" hangingPunct="1">
              <a:spcBef>
                <a:spcPct val="0"/>
              </a:spcBef>
              <a:buFontTx/>
              <a:buNone/>
            </a:pPr>
            <a:endParaRPr lang="nl-NL" altLang="nl-NL" sz="1800"/>
          </a:p>
        </p:txBody>
      </p:sp>
      <p:pic>
        <p:nvPicPr>
          <p:cNvPr id="20483" name="Picture 13" descr="Knop Systeem functioneel">
            <a:extLst>
              <a:ext uri="{FF2B5EF4-FFF2-40B4-BE49-F238E27FC236}">
                <a16:creationId xmlns:a16="http://schemas.microsoft.com/office/drawing/2014/main" id="{9C08145A-D9F1-4C90-98A8-F17169D5C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912" y="367382"/>
            <a:ext cx="836612" cy="83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sp>
        <p:nvSpPr>
          <p:cNvPr id="20484" name="Text Box 16">
            <a:extLst>
              <a:ext uri="{FF2B5EF4-FFF2-40B4-BE49-F238E27FC236}">
                <a16:creationId xmlns:a16="http://schemas.microsoft.com/office/drawing/2014/main" id="{1425CAEB-E779-4E49-B631-BEAD23CC5F5F}"/>
              </a:ext>
            </a:extLst>
          </p:cNvPr>
          <p:cNvSpPr txBox="1">
            <a:spLocks noChangeArrowheads="1"/>
          </p:cNvSpPr>
          <p:nvPr/>
        </p:nvSpPr>
        <p:spPr bwMode="auto">
          <a:xfrm>
            <a:off x="1846264" y="317500"/>
            <a:ext cx="6194425" cy="579438"/>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a:solidFill>
                  <a:schemeClr val="bg2"/>
                </a:solidFill>
                <a:latin typeface="Stencil" panose="040409050D0802020404" pitchFamily="82" charset="0"/>
              </a:rPr>
              <a:t>Framing helpt</a:t>
            </a:r>
          </a:p>
        </p:txBody>
      </p:sp>
      <p:sp>
        <p:nvSpPr>
          <p:cNvPr id="20485" name="TextBox 1">
            <a:extLst>
              <a:ext uri="{FF2B5EF4-FFF2-40B4-BE49-F238E27FC236}">
                <a16:creationId xmlns:a16="http://schemas.microsoft.com/office/drawing/2014/main" id="{6EC55356-64FF-406A-BB59-64E504A2B226}"/>
              </a:ext>
            </a:extLst>
          </p:cNvPr>
          <p:cNvSpPr txBox="1">
            <a:spLocks noChangeArrowheads="1"/>
          </p:cNvSpPr>
          <p:nvPr/>
        </p:nvSpPr>
        <p:spPr bwMode="auto">
          <a:xfrm>
            <a:off x="2046288" y="1365250"/>
            <a:ext cx="6451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t>John Rawls: recht boven goed vice versa</a:t>
            </a:r>
          </a:p>
          <a:p>
            <a:pPr eaLnBrk="1" hangingPunct="1">
              <a:spcBef>
                <a:spcPct val="0"/>
              </a:spcBef>
              <a:buFontTx/>
              <a:buNone/>
            </a:pPr>
            <a:r>
              <a:rPr lang="nl-NL" altLang="nl-NL" sz="1800"/>
              <a:t> </a:t>
            </a:r>
          </a:p>
          <a:p>
            <a:pPr eaLnBrk="1" hangingPunct="1">
              <a:spcBef>
                <a:spcPct val="0"/>
              </a:spcBef>
              <a:buFontTx/>
              <a:buNone/>
            </a:pPr>
            <a:r>
              <a:rPr lang="nl-NL" altLang="nl-NL" sz="1800"/>
              <a:t>1</a:t>
            </a:r>
            <a:r>
              <a:rPr lang="nl-NL" altLang="nl-NL" sz="1800" baseline="30000"/>
              <a:t>e</a:t>
            </a:r>
            <a:r>
              <a:rPr lang="nl-NL" altLang="nl-NL" sz="1800"/>
              <a:t> Wittgenstein en Habermas: procedurele ethiek</a:t>
            </a:r>
          </a:p>
        </p:txBody>
      </p:sp>
      <p:sp>
        <p:nvSpPr>
          <p:cNvPr id="20486" name="AutoShape 8">
            <a:hlinkClick r:id="rId3" action="ppaction://hlinkfile" highlightClick="1"/>
            <a:extLst>
              <a:ext uri="{FF2B5EF4-FFF2-40B4-BE49-F238E27FC236}">
                <a16:creationId xmlns:a16="http://schemas.microsoft.com/office/drawing/2014/main" id="{D3E196F9-BE9A-46AF-B57E-7031E309CBE0}"/>
              </a:ext>
            </a:extLst>
          </p:cNvPr>
          <p:cNvSpPr>
            <a:spLocks noChangeArrowheads="1"/>
          </p:cNvSpPr>
          <p:nvPr/>
        </p:nvSpPr>
        <p:spPr bwMode="auto">
          <a:xfrm>
            <a:off x="8904288" y="1757364"/>
            <a:ext cx="546100" cy="549275"/>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sp>
        <p:nvSpPr>
          <p:cNvPr id="20487" name="AutoShape 8">
            <a:hlinkClick r:id="rId4" action="ppaction://hlinkfile" highlightClick="1"/>
            <a:extLst>
              <a:ext uri="{FF2B5EF4-FFF2-40B4-BE49-F238E27FC236}">
                <a16:creationId xmlns:a16="http://schemas.microsoft.com/office/drawing/2014/main" id="{5746D494-3CE9-47D8-845B-E67116BA6ABF}"/>
              </a:ext>
            </a:extLst>
          </p:cNvPr>
          <p:cNvSpPr>
            <a:spLocks noChangeArrowheads="1"/>
          </p:cNvSpPr>
          <p:nvPr/>
        </p:nvSpPr>
        <p:spPr bwMode="auto">
          <a:xfrm>
            <a:off x="8904288" y="2909889"/>
            <a:ext cx="546100" cy="549275"/>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sp>
        <p:nvSpPr>
          <p:cNvPr id="20488" name="TextBox 1">
            <a:extLst>
              <a:ext uri="{FF2B5EF4-FFF2-40B4-BE49-F238E27FC236}">
                <a16:creationId xmlns:a16="http://schemas.microsoft.com/office/drawing/2014/main" id="{02CD4CD2-3145-4080-95D2-47DB16E61D20}"/>
              </a:ext>
            </a:extLst>
          </p:cNvPr>
          <p:cNvSpPr txBox="1">
            <a:spLocks noChangeArrowheads="1"/>
          </p:cNvSpPr>
          <p:nvPr/>
        </p:nvSpPr>
        <p:spPr bwMode="auto">
          <a:xfrm>
            <a:off x="2078038" y="2535239"/>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t>Kant: Niet kiezen is ook kiezen </a:t>
            </a:r>
            <a:r>
              <a:rPr lang="nl-NL" altLang="nl-NL" sz="1800">
                <a:sym typeface="Wingdings" panose="05000000000000000000" pitchFamily="2" charset="2"/>
              </a:rPr>
              <a:t> je moet</a:t>
            </a:r>
          </a:p>
          <a:p>
            <a:pPr eaLnBrk="1" hangingPunct="1">
              <a:spcBef>
                <a:spcPct val="0"/>
              </a:spcBef>
              <a:buFontTx/>
              <a:buNone/>
            </a:pPr>
            <a:r>
              <a:rPr lang="nl-NL" altLang="nl-NL" sz="1800">
                <a:sym typeface="Wingdings" panose="05000000000000000000" pitchFamily="2" charset="2"/>
              </a:rPr>
              <a:t>Wat wil je en wat gaat automatisch</a:t>
            </a:r>
          </a:p>
          <a:p>
            <a:pPr eaLnBrk="1" hangingPunct="1">
              <a:spcBef>
                <a:spcPct val="0"/>
              </a:spcBef>
              <a:buFontTx/>
              <a:buNone/>
            </a:pPr>
            <a:r>
              <a:rPr lang="nl-NL" altLang="nl-NL" sz="1800">
                <a:sym typeface="Wingdings" panose="05000000000000000000" pitchFamily="2" charset="2"/>
              </a:rPr>
              <a:t>Niet als middel maar als doel</a:t>
            </a:r>
            <a:endParaRPr lang="nl-NL" altLang="nl-NL" sz="1800"/>
          </a:p>
        </p:txBody>
      </p:sp>
      <p:sp>
        <p:nvSpPr>
          <p:cNvPr id="20489" name="TextBox 1">
            <a:extLst>
              <a:ext uri="{FF2B5EF4-FFF2-40B4-BE49-F238E27FC236}">
                <a16:creationId xmlns:a16="http://schemas.microsoft.com/office/drawing/2014/main" id="{A7FFEB19-C189-461F-9449-14EB1475D35C}"/>
              </a:ext>
            </a:extLst>
          </p:cNvPr>
          <p:cNvSpPr txBox="1">
            <a:spLocks noChangeArrowheads="1"/>
          </p:cNvSpPr>
          <p:nvPr/>
        </p:nvSpPr>
        <p:spPr bwMode="auto">
          <a:xfrm>
            <a:off x="9450388" y="1757364"/>
            <a:ext cx="736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400" dirty="0"/>
              <a:t>Korreltje zout</a:t>
            </a:r>
          </a:p>
        </p:txBody>
      </p:sp>
      <p:sp>
        <p:nvSpPr>
          <p:cNvPr id="20490" name="TextBox 10">
            <a:extLst>
              <a:ext uri="{FF2B5EF4-FFF2-40B4-BE49-F238E27FC236}">
                <a16:creationId xmlns:a16="http://schemas.microsoft.com/office/drawing/2014/main" id="{A350F6E1-8808-4840-BCA0-5E35E802AE6C}"/>
              </a:ext>
            </a:extLst>
          </p:cNvPr>
          <p:cNvSpPr txBox="1">
            <a:spLocks noChangeArrowheads="1"/>
          </p:cNvSpPr>
          <p:nvPr/>
        </p:nvSpPr>
        <p:spPr bwMode="auto">
          <a:xfrm>
            <a:off x="9480550" y="2833689"/>
            <a:ext cx="736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400"/>
              <a:t>Regels zijn regels</a:t>
            </a:r>
          </a:p>
        </p:txBody>
      </p:sp>
      <p:pic>
        <p:nvPicPr>
          <p:cNvPr id="20491" name="Picture 11" descr="Afbeeldingsresultaat voor regels en wetten">
            <a:extLst>
              <a:ext uri="{FF2B5EF4-FFF2-40B4-BE49-F238E27FC236}">
                <a16:creationId xmlns:a16="http://schemas.microsoft.com/office/drawing/2014/main" id="{984895F9-F37C-4228-81B2-499C20CC1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3732214"/>
            <a:ext cx="50292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a:extLst>
              <a:ext uri="{FF2B5EF4-FFF2-40B4-BE49-F238E27FC236}">
                <a16:creationId xmlns:a16="http://schemas.microsoft.com/office/drawing/2014/main" id="{F2414776-28CC-43BF-AA23-DB093295168C}"/>
              </a:ext>
            </a:extLst>
          </p:cNvPr>
          <p:cNvSpPr txBox="1">
            <a:spLocks noChangeArrowheads="1"/>
          </p:cNvSpPr>
          <p:nvPr/>
        </p:nvSpPr>
        <p:spPr bwMode="auto">
          <a:xfrm>
            <a:off x="1992313" y="404814"/>
            <a:ext cx="3294062" cy="2427287"/>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t>Human resource frame</a:t>
            </a:r>
          </a:p>
          <a:p>
            <a:pPr eaLnBrk="1" hangingPunct="1">
              <a:spcBef>
                <a:spcPct val="0"/>
              </a:spcBef>
              <a:buFontTx/>
              <a:buNone/>
            </a:pPr>
            <a:r>
              <a:rPr lang="nl-NL" altLang="nl-NL" sz="1800"/>
              <a:t>Vanuit mensen hun kracht, talent en kunde. Binnen kaders eigen verantwoor-delijkheid zelf laten beslissen en organiseren. Sociaal-emotionele afweging.</a:t>
            </a:r>
          </a:p>
        </p:txBody>
      </p:sp>
      <p:pic>
        <p:nvPicPr>
          <p:cNvPr id="22531" name="Picture 7" descr="Knop human resource frame">
            <a:extLst>
              <a:ext uri="{FF2B5EF4-FFF2-40B4-BE49-F238E27FC236}">
                <a16:creationId xmlns:a16="http://schemas.microsoft.com/office/drawing/2014/main" id="{A60E7BF9-6393-4E8A-97F0-3316C9189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415925"/>
            <a:ext cx="230505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pic>
        <p:nvPicPr>
          <p:cNvPr id="22532" name="Picture 10" descr="1004849_21166630">
            <a:extLst>
              <a:ext uri="{FF2B5EF4-FFF2-40B4-BE49-F238E27FC236}">
                <a16:creationId xmlns:a16="http://schemas.microsoft.com/office/drawing/2014/main" id="{3A29A20B-F14E-479C-B475-BBEFCF760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3789364"/>
            <a:ext cx="316865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1" descr="oog">
            <a:extLst>
              <a:ext uri="{FF2B5EF4-FFF2-40B4-BE49-F238E27FC236}">
                <a16:creationId xmlns:a16="http://schemas.microsoft.com/office/drawing/2014/main" id="{4F620CE6-B523-4ACC-BCC0-34E260262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3573463"/>
            <a:ext cx="16557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C30EB8E6-2F89-4C43-976F-EA216910214B}"/>
              </a:ext>
            </a:extLst>
          </p:cNvPr>
          <p:cNvSpPr txBox="1">
            <a:spLocks noChangeArrowheads="1"/>
          </p:cNvSpPr>
          <p:nvPr/>
        </p:nvSpPr>
        <p:spPr bwMode="auto">
          <a:xfrm>
            <a:off x="6240463" y="3514725"/>
            <a:ext cx="3294062" cy="2427288"/>
          </a:xfrm>
          <a:prstGeom prst="rect">
            <a:avLst/>
          </a:prstGeom>
          <a:solidFill>
            <a:srgbClr val="FFFFFF"/>
          </a:solidFill>
          <a:ln>
            <a:noFill/>
          </a:ln>
          <a:effectLst>
            <a:outerShdw dist="107763" dir="18900000" algn="ctr" rotWithShape="0">
              <a:srgbClr val="808080">
                <a:alpha val="50000"/>
              </a:srgbClr>
            </a:outerShdw>
          </a:effectLst>
        </p:spPr>
        <p:txBody>
          <a:bodyPr/>
          <a:lstStyle/>
          <a:p>
            <a:pPr eaLnBrk="1" hangingPunct="1">
              <a:defRPr/>
            </a:pPr>
            <a:r>
              <a:rPr lang="nl-NL" altLang="nl-NL" sz="2000" dirty="0"/>
              <a:t>Goede ruimtelijke ordening</a:t>
            </a:r>
          </a:p>
          <a:p>
            <a:pPr marL="285750" indent="-285750">
              <a:buFontTx/>
              <a:buChar char="-"/>
              <a:defRPr/>
            </a:pPr>
            <a:r>
              <a:rPr lang="nl-NL" altLang="nl-NL" dirty="0"/>
              <a:t>Karakter van een plek</a:t>
            </a:r>
          </a:p>
          <a:p>
            <a:pPr marL="285750" indent="-285750">
              <a:buFontTx/>
              <a:buChar char="-"/>
              <a:defRPr/>
            </a:pPr>
            <a:r>
              <a:rPr lang="nl-NL" altLang="nl-NL" dirty="0"/>
              <a:t>Kennis van betrokkenen</a:t>
            </a:r>
          </a:p>
          <a:p>
            <a:pPr marL="285750" indent="-285750">
              <a:buFontTx/>
              <a:buChar char="-"/>
              <a:defRPr/>
            </a:pPr>
            <a:r>
              <a:rPr lang="nl-NL" altLang="nl-NL" dirty="0"/>
              <a:t>Wat kan de initiatiefnemer zelf</a:t>
            </a:r>
          </a:p>
        </p:txBody>
      </p:sp>
      <p:sp>
        <p:nvSpPr>
          <p:cNvPr id="22535" name="AutoShape 8">
            <a:hlinkClick r:id="rId5" action="ppaction://hlinkfile" highlightClick="1"/>
            <a:extLst>
              <a:ext uri="{FF2B5EF4-FFF2-40B4-BE49-F238E27FC236}">
                <a16:creationId xmlns:a16="http://schemas.microsoft.com/office/drawing/2014/main" id="{9DF53021-B0C7-4473-92D5-BFA9701AEF48}"/>
              </a:ext>
            </a:extLst>
          </p:cNvPr>
          <p:cNvSpPr>
            <a:spLocks noChangeArrowheads="1"/>
          </p:cNvSpPr>
          <p:nvPr/>
        </p:nvSpPr>
        <p:spPr bwMode="auto">
          <a:xfrm>
            <a:off x="1741489" y="5805488"/>
            <a:ext cx="936625" cy="792162"/>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a:extLst>
              <a:ext uri="{FF2B5EF4-FFF2-40B4-BE49-F238E27FC236}">
                <a16:creationId xmlns:a16="http://schemas.microsoft.com/office/drawing/2014/main" id="{19B7E9CC-3F88-441D-995B-BB56C6370C28}"/>
              </a:ext>
            </a:extLst>
          </p:cNvPr>
          <p:cNvSpPr txBox="1">
            <a:spLocks noChangeArrowheads="1"/>
          </p:cNvSpPr>
          <p:nvPr/>
        </p:nvSpPr>
        <p:spPr bwMode="auto">
          <a:xfrm>
            <a:off x="6834188" y="476251"/>
            <a:ext cx="3294062" cy="1008063"/>
          </a:xfrm>
          <a:prstGeom prst="rect">
            <a:avLst/>
          </a:prstGeom>
          <a:solidFill>
            <a:srgbClr val="FFFF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t>Human resource </a:t>
            </a:r>
          </a:p>
          <a:p>
            <a:pPr eaLnBrk="1" hangingPunct="1">
              <a:spcBef>
                <a:spcPct val="0"/>
              </a:spcBef>
              <a:buFontTx/>
              <a:buNone/>
            </a:pPr>
            <a:r>
              <a:rPr lang="nl-NL" altLang="nl-NL" sz="2000"/>
              <a:t>Goede RO</a:t>
            </a:r>
          </a:p>
          <a:p>
            <a:pPr eaLnBrk="1" hangingPunct="1">
              <a:spcBef>
                <a:spcPct val="0"/>
              </a:spcBef>
              <a:buFontTx/>
              <a:buNone/>
            </a:pPr>
            <a:endParaRPr lang="nl-NL" altLang="nl-NL" sz="1800"/>
          </a:p>
        </p:txBody>
      </p:sp>
      <p:pic>
        <p:nvPicPr>
          <p:cNvPr id="23555" name="Picture 12" descr="Knop human resource frame">
            <a:extLst>
              <a:ext uri="{FF2B5EF4-FFF2-40B4-BE49-F238E27FC236}">
                <a16:creationId xmlns:a16="http://schemas.microsoft.com/office/drawing/2014/main" id="{19152167-1AAF-40F6-A842-108C4871B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889" y="765176"/>
            <a:ext cx="784225"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sp>
        <p:nvSpPr>
          <p:cNvPr id="23556" name="Text Box 16">
            <a:extLst>
              <a:ext uri="{FF2B5EF4-FFF2-40B4-BE49-F238E27FC236}">
                <a16:creationId xmlns:a16="http://schemas.microsoft.com/office/drawing/2014/main" id="{0DE78526-8963-47A4-A60E-93848C909A63}"/>
              </a:ext>
            </a:extLst>
          </p:cNvPr>
          <p:cNvSpPr txBox="1">
            <a:spLocks noChangeArrowheads="1"/>
          </p:cNvSpPr>
          <p:nvPr/>
        </p:nvSpPr>
        <p:spPr bwMode="auto">
          <a:xfrm>
            <a:off x="1846264" y="317500"/>
            <a:ext cx="6194425" cy="579438"/>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a:solidFill>
                  <a:schemeClr val="bg2"/>
                </a:solidFill>
                <a:latin typeface="Stencil" panose="040409050D0802020404" pitchFamily="82" charset="0"/>
              </a:rPr>
              <a:t>Framing helpt</a:t>
            </a:r>
          </a:p>
        </p:txBody>
      </p:sp>
      <p:sp>
        <p:nvSpPr>
          <p:cNvPr id="23557" name="TextBox 12">
            <a:extLst>
              <a:ext uri="{FF2B5EF4-FFF2-40B4-BE49-F238E27FC236}">
                <a16:creationId xmlns:a16="http://schemas.microsoft.com/office/drawing/2014/main" id="{5E920C10-E726-4A6E-B697-5452BAA8BEA9}"/>
              </a:ext>
            </a:extLst>
          </p:cNvPr>
          <p:cNvSpPr txBox="1">
            <a:spLocks noChangeArrowheads="1"/>
          </p:cNvSpPr>
          <p:nvPr/>
        </p:nvSpPr>
        <p:spPr bwMode="auto">
          <a:xfrm>
            <a:off x="1919289" y="1455738"/>
            <a:ext cx="64087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800"/>
              <a:t>Aristoteles:   Onvoldoende kennis levert onwaarheden op</a:t>
            </a:r>
          </a:p>
          <a:p>
            <a:pPr eaLnBrk="1" hangingPunct="1">
              <a:spcBef>
                <a:spcPct val="0"/>
              </a:spcBef>
              <a:buFontTx/>
              <a:buNone/>
            </a:pPr>
            <a:r>
              <a:rPr lang="nl-NL" altLang="nl-NL" sz="1800"/>
              <a:t>	       geluk is het hoogste doel en een balans die je </a:t>
            </a:r>
          </a:p>
          <a:p>
            <a:pPr eaLnBrk="1" hangingPunct="1">
              <a:spcBef>
                <a:spcPct val="0"/>
              </a:spcBef>
              <a:buFontTx/>
              <a:buNone/>
            </a:pPr>
            <a:r>
              <a:rPr lang="nl-NL" altLang="nl-NL" sz="1800"/>
              <a:t>	       vindt door te oefenen, neem je een houding of 	       karakter aan</a:t>
            </a:r>
          </a:p>
          <a:p>
            <a:pPr eaLnBrk="1" hangingPunct="1">
              <a:spcBef>
                <a:spcPct val="0"/>
              </a:spcBef>
              <a:buFontTx/>
              <a:buNone/>
            </a:pPr>
            <a:r>
              <a:rPr lang="nl-NL" altLang="nl-NL" sz="1800"/>
              <a:t>Tailor	       Niet jouw rol in de griekse Polis maar </a:t>
            </a:r>
          </a:p>
          <a:p>
            <a:pPr eaLnBrk="1" hangingPunct="1">
              <a:spcBef>
                <a:spcPct val="0"/>
              </a:spcBef>
              <a:buFontTx/>
              <a:buNone/>
            </a:pPr>
            <a:r>
              <a:rPr lang="nl-NL" altLang="nl-NL" sz="1800"/>
              <a:t>	       authentisiteit</a:t>
            </a:r>
          </a:p>
          <a:p>
            <a:pPr eaLnBrk="1" hangingPunct="1">
              <a:spcBef>
                <a:spcPct val="0"/>
              </a:spcBef>
              <a:buFontTx/>
              <a:buNone/>
            </a:pPr>
            <a:r>
              <a:rPr lang="nl-NL" altLang="nl-NL" sz="1800"/>
              <a:t>Berlin	       Positieve en negatieve vrijheid</a:t>
            </a:r>
          </a:p>
        </p:txBody>
      </p:sp>
      <p:sp>
        <p:nvSpPr>
          <p:cNvPr id="23558" name="AutoShape 8">
            <a:hlinkClick r:id="rId3" action="ppaction://hlinkfile" highlightClick="1"/>
            <a:extLst>
              <a:ext uri="{FF2B5EF4-FFF2-40B4-BE49-F238E27FC236}">
                <a16:creationId xmlns:a16="http://schemas.microsoft.com/office/drawing/2014/main" id="{281714C8-619B-4B8A-AEB3-36A82A5FF875}"/>
              </a:ext>
            </a:extLst>
          </p:cNvPr>
          <p:cNvSpPr>
            <a:spLocks noChangeArrowheads="1"/>
          </p:cNvSpPr>
          <p:nvPr/>
        </p:nvSpPr>
        <p:spPr bwMode="auto">
          <a:xfrm>
            <a:off x="8948738" y="2060576"/>
            <a:ext cx="546100" cy="549275"/>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p>
        </p:txBody>
      </p:sp>
      <p:sp>
        <p:nvSpPr>
          <p:cNvPr id="23559" name="TextBox 1">
            <a:extLst>
              <a:ext uri="{FF2B5EF4-FFF2-40B4-BE49-F238E27FC236}">
                <a16:creationId xmlns:a16="http://schemas.microsoft.com/office/drawing/2014/main" id="{2B41268D-4986-4A52-8CD8-D42F2980CEC8}"/>
              </a:ext>
            </a:extLst>
          </p:cNvPr>
          <p:cNvSpPr txBox="1">
            <a:spLocks noChangeArrowheads="1"/>
          </p:cNvSpPr>
          <p:nvPr/>
        </p:nvSpPr>
        <p:spPr bwMode="auto">
          <a:xfrm>
            <a:off x="9526588" y="2060576"/>
            <a:ext cx="1033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400"/>
              <a:t>Churandy Martina</a:t>
            </a:r>
          </a:p>
        </p:txBody>
      </p:sp>
      <p:pic>
        <p:nvPicPr>
          <p:cNvPr id="23560" name="Picture 11" descr="Afbeeldingsresultaat voor vroeger en nu verschillen">
            <a:extLst>
              <a:ext uri="{FF2B5EF4-FFF2-40B4-BE49-F238E27FC236}">
                <a16:creationId xmlns:a16="http://schemas.microsoft.com/office/drawing/2014/main" id="{81FC4B4A-D489-4428-9DB6-9C8B23565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4207"/>
          <a:stretch>
            <a:fillRect/>
          </a:stretch>
        </p:blipFill>
        <p:spPr bwMode="auto">
          <a:xfrm>
            <a:off x="1846263" y="4113213"/>
            <a:ext cx="52578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1893</Words>
  <Application>Microsoft Office PowerPoint</Application>
  <PresentationFormat>Breedbeeld</PresentationFormat>
  <Paragraphs>330</Paragraphs>
  <Slides>33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33</vt:i4>
      </vt:variant>
    </vt:vector>
  </HeadingPairs>
  <TitlesOfParts>
    <vt:vector size="40" baseType="lpstr">
      <vt:lpstr>Arial</vt:lpstr>
      <vt:lpstr>Calibri</vt:lpstr>
      <vt:lpstr>Calibri Light</vt:lpstr>
      <vt:lpstr>Georgia</vt:lpstr>
      <vt:lpstr>Stencil</vt:lpstr>
      <vt:lpstr>Times New Roman</vt:lpstr>
      <vt:lpstr>Kantoorthema</vt:lpstr>
      <vt:lpstr>Omgevingswet gereedschappen</vt:lpstr>
      <vt:lpstr>Wat doe je op een eerste date?</vt:lpstr>
      <vt:lpstr>PowerPoint-presentatie</vt:lpstr>
      <vt:lpstr>Omgevingswet gereedschappen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Omgevingswet gereedschappen</vt:lpstr>
      <vt:lpstr>PowerPoint-presentatie</vt:lpstr>
      <vt:lpstr>PowerPoint-presentatie</vt:lpstr>
      <vt:lpstr>Omgevingswet gereedschappen</vt:lpstr>
      <vt:lpstr>PowerPoint-presentatie</vt:lpstr>
      <vt:lpstr>PowerPoint-presentatie</vt:lpstr>
      <vt:lpstr>Omgevingswet gereedschappen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Omgevingswet gereedschappen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Schagen, S. van (Sander)</dc:creator>
  <cp:lastModifiedBy>Schagen, S. van (Sander)</cp:lastModifiedBy>
  <cp:revision>1</cp:revision>
  <dcterms:created xsi:type="dcterms:W3CDTF">2022-10-19T06:41:19Z</dcterms:created>
  <dcterms:modified xsi:type="dcterms:W3CDTF">2022-11-01T11:35:33Z</dcterms:modified>
</cp:coreProperties>
</file>